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88" r:id="rId2"/>
    <p:sldId id="296" r:id="rId3"/>
    <p:sldId id="293" r:id="rId4"/>
    <p:sldId id="256" r:id="rId5"/>
    <p:sldId id="269" r:id="rId6"/>
    <p:sldId id="294" r:id="rId7"/>
    <p:sldId id="29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38" autoAdjust="0"/>
    <p:restoredTop sz="94434" autoAdjust="0"/>
  </p:normalViewPr>
  <p:slideViewPr>
    <p:cSldViewPr>
      <p:cViewPr varScale="1">
        <p:scale>
          <a:sx n="64" d="100"/>
          <a:sy n="64" d="100"/>
        </p:scale>
        <p:origin x="153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5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744873-BA65-4D39-9049-FA1B15C4BE1B}" type="doc">
      <dgm:prSet loTypeId="urn:microsoft.com/office/officeart/2005/8/layout/cycle2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F2ECE5A8-D981-41B6-97DD-9750343D1A06}">
      <dgm:prSet phldrT="[Teksti]" custT="1"/>
      <dgm:spPr/>
      <dgm:t>
        <a:bodyPr/>
        <a:lstStyle/>
        <a:p>
          <a:r>
            <a:rPr lang="en-US" sz="2000" dirty="0"/>
            <a:t>Exam papers not got back; feedback not received?</a:t>
          </a:r>
          <a:endParaRPr lang="fi-FI" sz="2000" dirty="0"/>
        </a:p>
      </dgm:t>
    </dgm:pt>
    <dgm:pt modelId="{B6A6F7C9-1367-4940-B76F-6A2C7ED1B3D9}" type="parTrans" cxnId="{B6AC6711-B931-405C-8BC1-FBB1906B6536}">
      <dgm:prSet/>
      <dgm:spPr/>
      <dgm:t>
        <a:bodyPr/>
        <a:lstStyle/>
        <a:p>
          <a:endParaRPr lang="fi-FI"/>
        </a:p>
      </dgm:t>
    </dgm:pt>
    <dgm:pt modelId="{29A5CE73-D4D6-424A-A9A9-A8DD8B43C786}" type="sibTrans" cxnId="{B6AC6711-B931-405C-8BC1-FBB1906B6536}">
      <dgm:prSet/>
      <dgm:spPr/>
      <dgm:t>
        <a:bodyPr/>
        <a:lstStyle/>
        <a:p>
          <a:endParaRPr lang="fi-FI"/>
        </a:p>
      </dgm:t>
    </dgm:pt>
    <dgm:pt modelId="{857C3DBE-2F1F-4066-ADB8-42D03B7A2EF2}">
      <dgm:prSet phldrT="[Teksti]" custT="1"/>
      <dgm:spPr/>
      <dgm:t>
        <a:bodyPr/>
        <a:lstStyle/>
        <a:p>
          <a:r>
            <a:rPr lang="en-US" sz="2000" dirty="0"/>
            <a:t>Girls ask for word tests ?</a:t>
          </a:r>
          <a:endParaRPr lang="fi-FI" sz="2000" dirty="0"/>
        </a:p>
      </dgm:t>
    </dgm:pt>
    <dgm:pt modelId="{DEF43962-6243-412F-B6FB-BA1D79B7E53F}" type="parTrans" cxnId="{AB13250B-640F-4EC2-B35B-49B358A5E88D}">
      <dgm:prSet/>
      <dgm:spPr/>
      <dgm:t>
        <a:bodyPr/>
        <a:lstStyle/>
        <a:p>
          <a:endParaRPr lang="fi-FI"/>
        </a:p>
      </dgm:t>
    </dgm:pt>
    <dgm:pt modelId="{55715C86-432D-43B0-9455-9AA971D88330}" type="sibTrans" cxnId="{AB13250B-640F-4EC2-B35B-49B358A5E88D}">
      <dgm:prSet/>
      <dgm:spPr/>
      <dgm:t>
        <a:bodyPr/>
        <a:lstStyle/>
        <a:p>
          <a:endParaRPr lang="fi-FI"/>
        </a:p>
      </dgm:t>
    </dgm:pt>
    <dgm:pt modelId="{6477832F-4044-4916-B9C1-0B30BE8DF2B0}">
      <dgm:prSet/>
      <dgm:spPr/>
      <dgm:t>
        <a:bodyPr/>
        <a:lstStyle/>
        <a:p>
          <a:r>
            <a:rPr lang="en-US" dirty="0"/>
            <a:t>Asian students in the class behave  differently:  feedback asked</a:t>
          </a:r>
          <a:endParaRPr lang="fi-FI" dirty="0"/>
        </a:p>
      </dgm:t>
    </dgm:pt>
    <dgm:pt modelId="{7A595B6B-31B2-481E-9987-5013D75DAE9B}" type="parTrans" cxnId="{55D29EB2-674F-46EF-B5CB-C0479748D4EE}">
      <dgm:prSet/>
      <dgm:spPr/>
      <dgm:t>
        <a:bodyPr/>
        <a:lstStyle/>
        <a:p>
          <a:endParaRPr lang="fi-FI"/>
        </a:p>
      </dgm:t>
    </dgm:pt>
    <dgm:pt modelId="{83599A07-8CFB-4EF3-8AA9-1AFD053B1846}" type="sibTrans" cxnId="{55D29EB2-674F-46EF-B5CB-C0479748D4EE}">
      <dgm:prSet/>
      <dgm:spPr/>
      <dgm:t>
        <a:bodyPr/>
        <a:lstStyle/>
        <a:p>
          <a:endParaRPr lang="fi-FI"/>
        </a:p>
      </dgm:t>
    </dgm:pt>
    <dgm:pt modelId="{BA713FD2-367B-493A-8116-0E52CF53A69F}" type="pres">
      <dgm:prSet presAssocID="{F5744873-BA65-4D39-9049-FA1B15C4BE1B}" presName="cycle" presStyleCnt="0">
        <dgm:presLayoutVars>
          <dgm:dir/>
          <dgm:resizeHandles val="exact"/>
        </dgm:presLayoutVars>
      </dgm:prSet>
      <dgm:spPr/>
    </dgm:pt>
    <dgm:pt modelId="{1E35F402-E61E-44D4-A8E2-7BCB64B07F17}" type="pres">
      <dgm:prSet presAssocID="{F2ECE5A8-D981-41B6-97DD-9750343D1A06}" presName="node" presStyleLbl="node1" presStyleIdx="0" presStyleCnt="3" custScaleX="199980">
        <dgm:presLayoutVars>
          <dgm:bulletEnabled val="1"/>
        </dgm:presLayoutVars>
      </dgm:prSet>
      <dgm:spPr/>
    </dgm:pt>
    <dgm:pt modelId="{FC20E54D-476A-411A-86D4-2FF55A0BCA85}" type="pres">
      <dgm:prSet presAssocID="{29A5CE73-D4D6-424A-A9A9-A8DD8B43C786}" presName="sibTrans" presStyleLbl="sibTrans2D1" presStyleIdx="0" presStyleCnt="3"/>
      <dgm:spPr/>
    </dgm:pt>
    <dgm:pt modelId="{74DB364D-5A45-4128-B1F2-F68634555673}" type="pres">
      <dgm:prSet presAssocID="{29A5CE73-D4D6-424A-A9A9-A8DD8B43C786}" presName="connectorText" presStyleLbl="sibTrans2D1" presStyleIdx="0" presStyleCnt="3"/>
      <dgm:spPr/>
    </dgm:pt>
    <dgm:pt modelId="{569F5568-9734-44E9-8EFC-83968BC5B0EE}" type="pres">
      <dgm:prSet presAssocID="{857C3DBE-2F1F-4066-ADB8-42D03B7A2EF2}" presName="node" presStyleLbl="node1" presStyleIdx="1" presStyleCnt="3" custScaleX="178405" custScaleY="92396" custRadScaleRad="98714" custRadScaleInc="-22969">
        <dgm:presLayoutVars>
          <dgm:bulletEnabled val="1"/>
        </dgm:presLayoutVars>
      </dgm:prSet>
      <dgm:spPr/>
    </dgm:pt>
    <dgm:pt modelId="{3341E095-3D1C-46BB-B484-D9A4F161741E}" type="pres">
      <dgm:prSet presAssocID="{55715C86-432D-43B0-9455-9AA971D88330}" presName="sibTrans" presStyleLbl="sibTrans2D1" presStyleIdx="1" presStyleCnt="3"/>
      <dgm:spPr/>
    </dgm:pt>
    <dgm:pt modelId="{B557B1EA-5AF1-42B7-995E-91E5C769A3B4}" type="pres">
      <dgm:prSet presAssocID="{55715C86-432D-43B0-9455-9AA971D88330}" presName="connectorText" presStyleLbl="sibTrans2D1" presStyleIdx="1" presStyleCnt="3"/>
      <dgm:spPr/>
    </dgm:pt>
    <dgm:pt modelId="{EBF95547-9545-4C79-B595-82B538008638}" type="pres">
      <dgm:prSet presAssocID="{6477832F-4044-4916-B9C1-0B30BE8DF2B0}" presName="node" presStyleLbl="node1" presStyleIdx="2" presStyleCnt="3" custScaleX="168289" custScaleY="101550" custRadScaleRad="131376" custRadScaleInc="30290">
        <dgm:presLayoutVars>
          <dgm:bulletEnabled val="1"/>
        </dgm:presLayoutVars>
      </dgm:prSet>
      <dgm:spPr/>
    </dgm:pt>
    <dgm:pt modelId="{FD6090FE-250B-4EA1-8252-07B01B2129C4}" type="pres">
      <dgm:prSet presAssocID="{83599A07-8CFB-4EF3-8AA9-1AFD053B1846}" presName="sibTrans" presStyleLbl="sibTrans2D1" presStyleIdx="2" presStyleCnt="3"/>
      <dgm:spPr/>
    </dgm:pt>
    <dgm:pt modelId="{DB49C66E-30BB-4A2B-AF14-35FA5581F0F6}" type="pres">
      <dgm:prSet presAssocID="{83599A07-8CFB-4EF3-8AA9-1AFD053B1846}" presName="connectorText" presStyleLbl="sibTrans2D1" presStyleIdx="2" presStyleCnt="3"/>
      <dgm:spPr/>
    </dgm:pt>
  </dgm:ptLst>
  <dgm:cxnLst>
    <dgm:cxn modelId="{AB13250B-640F-4EC2-B35B-49B358A5E88D}" srcId="{F5744873-BA65-4D39-9049-FA1B15C4BE1B}" destId="{857C3DBE-2F1F-4066-ADB8-42D03B7A2EF2}" srcOrd="1" destOrd="0" parTransId="{DEF43962-6243-412F-B6FB-BA1D79B7E53F}" sibTransId="{55715C86-432D-43B0-9455-9AA971D88330}"/>
    <dgm:cxn modelId="{B6AC6711-B931-405C-8BC1-FBB1906B6536}" srcId="{F5744873-BA65-4D39-9049-FA1B15C4BE1B}" destId="{F2ECE5A8-D981-41B6-97DD-9750343D1A06}" srcOrd="0" destOrd="0" parTransId="{B6A6F7C9-1367-4940-B76F-6A2C7ED1B3D9}" sibTransId="{29A5CE73-D4D6-424A-A9A9-A8DD8B43C786}"/>
    <dgm:cxn modelId="{4A60CB13-72CA-41A9-8F5E-08224F0CD78F}" type="presOf" srcId="{29A5CE73-D4D6-424A-A9A9-A8DD8B43C786}" destId="{74DB364D-5A45-4128-B1F2-F68634555673}" srcOrd="1" destOrd="0" presId="urn:microsoft.com/office/officeart/2005/8/layout/cycle2"/>
    <dgm:cxn modelId="{5BE08C34-13F5-4484-AD06-8132B9092E88}" type="presOf" srcId="{55715C86-432D-43B0-9455-9AA971D88330}" destId="{3341E095-3D1C-46BB-B484-D9A4F161741E}" srcOrd="0" destOrd="0" presId="urn:microsoft.com/office/officeart/2005/8/layout/cycle2"/>
    <dgm:cxn modelId="{05964778-5988-4EBC-9C3B-9CA741A00ED7}" type="presOf" srcId="{29A5CE73-D4D6-424A-A9A9-A8DD8B43C786}" destId="{FC20E54D-476A-411A-86D4-2FF55A0BCA85}" srcOrd="0" destOrd="0" presId="urn:microsoft.com/office/officeart/2005/8/layout/cycle2"/>
    <dgm:cxn modelId="{55D29EB2-674F-46EF-B5CB-C0479748D4EE}" srcId="{F5744873-BA65-4D39-9049-FA1B15C4BE1B}" destId="{6477832F-4044-4916-B9C1-0B30BE8DF2B0}" srcOrd="2" destOrd="0" parTransId="{7A595B6B-31B2-481E-9987-5013D75DAE9B}" sibTransId="{83599A07-8CFB-4EF3-8AA9-1AFD053B1846}"/>
    <dgm:cxn modelId="{C51697B5-A832-46F8-B61D-34C988B7B3C0}" type="presOf" srcId="{83599A07-8CFB-4EF3-8AA9-1AFD053B1846}" destId="{DB49C66E-30BB-4A2B-AF14-35FA5581F0F6}" srcOrd="1" destOrd="0" presId="urn:microsoft.com/office/officeart/2005/8/layout/cycle2"/>
    <dgm:cxn modelId="{AFD329D0-EBCC-4F10-BEF4-DF4DD9CCE603}" type="presOf" srcId="{F2ECE5A8-D981-41B6-97DD-9750343D1A06}" destId="{1E35F402-E61E-44D4-A8E2-7BCB64B07F17}" srcOrd="0" destOrd="0" presId="urn:microsoft.com/office/officeart/2005/8/layout/cycle2"/>
    <dgm:cxn modelId="{0FB988DA-CB5E-4AA0-98B1-510A430C243A}" type="presOf" srcId="{55715C86-432D-43B0-9455-9AA971D88330}" destId="{B557B1EA-5AF1-42B7-995E-91E5C769A3B4}" srcOrd="1" destOrd="0" presId="urn:microsoft.com/office/officeart/2005/8/layout/cycle2"/>
    <dgm:cxn modelId="{9B8E0BDD-78C6-4435-A0A9-5C8A2FBC8609}" type="presOf" srcId="{857C3DBE-2F1F-4066-ADB8-42D03B7A2EF2}" destId="{569F5568-9734-44E9-8EFC-83968BC5B0EE}" srcOrd="0" destOrd="0" presId="urn:microsoft.com/office/officeart/2005/8/layout/cycle2"/>
    <dgm:cxn modelId="{AA2413DD-FE49-4835-8295-6B7D8D6FEA9C}" type="presOf" srcId="{F5744873-BA65-4D39-9049-FA1B15C4BE1B}" destId="{BA713FD2-367B-493A-8116-0E52CF53A69F}" srcOrd="0" destOrd="0" presId="urn:microsoft.com/office/officeart/2005/8/layout/cycle2"/>
    <dgm:cxn modelId="{605739E5-F7B4-4C41-A60A-871DECBF4F6D}" type="presOf" srcId="{83599A07-8CFB-4EF3-8AA9-1AFD053B1846}" destId="{FD6090FE-250B-4EA1-8252-07B01B2129C4}" srcOrd="0" destOrd="0" presId="urn:microsoft.com/office/officeart/2005/8/layout/cycle2"/>
    <dgm:cxn modelId="{94FBE9F0-9B60-4178-892C-D0155C82583D}" type="presOf" srcId="{6477832F-4044-4916-B9C1-0B30BE8DF2B0}" destId="{EBF95547-9545-4C79-B595-82B538008638}" srcOrd="0" destOrd="0" presId="urn:microsoft.com/office/officeart/2005/8/layout/cycle2"/>
    <dgm:cxn modelId="{3E8EB9CC-5209-480C-A4DD-C4FAF4969ED3}" type="presParOf" srcId="{BA713FD2-367B-493A-8116-0E52CF53A69F}" destId="{1E35F402-E61E-44D4-A8E2-7BCB64B07F17}" srcOrd="0" destOrd="0" presId="urn:microsoft.com/office/officeart/2005/8/layout/cycle2"/>
    <dgm:cxn modelId="{7369DA22-6D2F-4520-BD13-BA0806BBBA23}" type="presParOf" srcId="{BA713FD2-367B-493A-8116-0E52CF53A69F}" destId="{FC20E54D-476A-411A-86D4-2FF55A0BCA85}" srcOrd="1" destOrd="0" presId="urn:microsoft.com/office/officeart/2005/8/layout/cycle2"/>
    <dgm:cxn modelId="{3E42DC8F-7153-4F2F-8B82-9F9B3B034872}" type="presParOf" srcId="{FC20E54D-476A-411A-86D4-2FF55A0BCA85}" destId="{74DB364D-5A45-4128-B1F2-F68634555673}" srcOrd="0" destOrd="0" presId="urn:microsoft.com/office/officeart/2005/8/layout/cycle2"/>
    <dgm:cxn modelId="{EB5BEB4E-7944-4373-9457-F207FEDCEEEA}" type="presParOf" srcId="{BA713FD2-367B-493A-8116-0E52CF53A69F}" destId="{569F5568-9734-44E9-8EFC-83968BC5B0EE}" srcOrd="2" destOrd="0" presId="urn:microsoft.com/office/officeart/2005/8/layout/cycle2"/>
    <dgm:cxn modelId="{24DBF5E6-4F02-4BDA-BC58-8C22A82F56CF}" type="presParOf" srcId="{BA713FD2-367B-493A-8116-0E52CF53A69F}" destId="{3341E095-3D1C-46BB-B484-D9A4F161741E}" srcOrd="3" destOrd="0" presId="urn:microsoft.com/office/officeart/2005/8/layout/cycle2"/>
    <dgm:cxn modelId="{B2641182-91AC-4222-806F-5058D32334CA}" type="presParOf" srcId="{3341E095-3D1C-46BB-B484-D9A4F161741E}" destId="{B557B1EA-5AF1-42B7-995E-91E5C769A3B4}" srcOrd="0" destOrd="0" presId="urn:microsoft.com/office/officeart/2005/8/layout/cycle2"/>
    <dgm:cxn modelId="{406808CE-1350-4155-8ED6-585AA40A0DF8}" type="presParOf" srcId="{BA713FD2-367B-493A-8116-0E52CF53A69F}" destId="{EBF95547-9545-4C79-B595-82B538008638}" srcOrd="4" destOrd="0" presId="urn:microsoft.com/office/officeart/2005/8/layout/cycle2"/>
    <dgm:cxn modelId="{8AB0B2C6-AF38-4853-BAF9-A4EEB447B8F2}" type="presParOf" srcId="{BA713FD2-367B-493A-8116-0E52CF53A69F}" destId="{FD6090FE-250B-4EA1-8252-07B01B2129C4}" srcOrd="5" destOrd="0" presId="urn:microsoft.com/office/officeart/2005/8/layout/cycle2"/>
    <dgm:cxn modelId="{1DBBC836-7A45-485F-AF0A-7D9596EF7FD5}" type="presParOf" srcId="{FD6090FE-250B-4EA1-8252-07B01B2129C4}" destId="{DB49C66E-30BB-4A2B-AF14-35FA5581F0F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744873-BA65-4D39-9049-FA1B15C4BE1B}" type="doc">
      <dgm:prSet loTypeId="urn:microsoft.com/office/officeart/2005/8/layout/cycle2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F2ECE5A8-D981-41B6-97DD-9750343D1A06}">
      <dgm:prSet phldrT="[Teksti]"/>
      <dgm:spPr/>
      <dgm:t>
        <a:bodyPr/>
        <a:lstStyle/>
        <a:p>
          <a:r>
            <a:rPr lang="fi-FI" dirty="0" err="1"/>
            <a:t>Diagnostic</a:t>
          </a:r>
          <a:r>
            <a:rPr lang="fi-FI" dirty="0"/>
            <a:t> </a:t>
          </a:r>
          <a:r>
            <a:rPr lang="fi-FI" dirty="0" err="1"/>
            <a:t>assessement</a:t>
          </a:r>
          <a:endParaRPr lang="fi-FI" dirty="0"/>
        </a:p>
      </dgm:t>
    </dgm:pt>
    <dgm:pt modelId="{B6A6F7C9-1367-4940-B76F-6A2C7ED1B3D9}" type="parTrans" cxnId="{B6AC6711-B931-405C-8BC1-FBB1906B6536}">
      <dgm:prSet/>
      <dgm:spPr/>
      <dgm:t>
        <a:bodyPr/>
        <a:lstStyle/>
        <a:p>
          <a:endParaRPr lang="fi-FI"/>
        </a:p>
      </dgm:t>
    </dgm:pt>
    <dgm:pt modelId="{29A5CE73-D4D6-424A-A9A9-A8DD8B43C786}" type="sibTrans" cxnId="{B6AC6711-B931-405C-8BC1-FBB1906B6536}">
      <dgm:prSet/>
      <dgm:spPr/>
      <dgm:t>
        <a:bodyPr/>
        <a:lstStyle/>
        <a:p>
          <a:endParaRPr lang="fi-FI"/>
        </a:p>
      </dgm:t>
    </dgm:pt>
    <dgm:pt modelId="{857C3DBE-2F1F-4066-ADB8-42D03B7A2EF2}">
      <dgm:prSet phldrT="[Teksti]"/>
      <dgm:spPr/>
      <dgm:t>
        <a:bodyPr/>
        <a:lstStyle/>
        <a:p>
          <a:r>
            <a:rPr lang="fi-FI"/>
            <a:t>Formative assessment</a:t>
          </a:r>
          <a:endParaRPr lang="fi-FI" dirty="0"/>
        </a:p>
      </dgm:t>
    </dgm:pt>
    <dgm:pt modelId="{DEF43962-6243-412F-B6FB-BA1D79B7E53F}" type="parTrans" cxnId="{AB13250B-640F-4EC2-B35B-49B358A5E88D}">
      <dgm:prSet/>
      <dgm:spPr/>
      <dgm:t>
        <a:bodyPr/>
        <a:lstStyle/>
        <a:p>
          <a:endParaRPr lang="fi-FI"/>
        </a:p>
      </dgm:t>
    </dgm:pt>
    <dgm:pt modelId="{55715C86-432D-43B0-9455-9AA971D88330}" type="sibTrans" cxnId="{AB13250B-640F-4EC2-B35B-49B358A5E88D}">
      <dgm:prSet/>
      <dgm:spPr/>
      <dgm:t>
        <a:bodyPr/>
        <a:lstStyle/>
        <a:p>
          <a:endParaRPr lang="fi-FI"/>
        </a:p>
      </dgm:t>
    </dgm:pt>
    <dgm:pt modelId="{C2B29ED7-55B5-493C-B3AF-4469E0C2198F}">
      <dgm:prSet phldrT="[Teksti]"/>
      <dgm:spPr/>
      <dgm:t>
        <a:bodyPr/>
        <a:lstStyle/>
        <a:p>
          <a:r>
            <a:rPr lang="fi-FI" dirty="0" err="1"/>
            <a:t>Summative</a:t>
          </a:r>
          <a:r>
            <a:rPr lang="fi-FI" dirty="0"/>
            <a:t> </a:t>
          </a:r>
          <a:r>
            <a:rPr lang="fi-FI" dirty="0" err="1"/>
            <a:t>assessment</a:t>
          </a:r>
          <a:endParaRPr lang="fi-FI" dirty="0"/>
        </a:p>
      </dgm:t>
    </dgm:pt>
    <dgm:pt modelId="{F0BD453F-3F63-4435-B570-857A73964473}" type="sibTrans" cxnId="{6FB6D9F0-9F40-4E87-9ADA-D2E94016C086}">
      <dgm:prSet/>
      <dgm:spPr/>
      <dgm:t>
        <a:bodyPr/>
        <a:lstStyle/>
        <a:p>
          <a:endParaRPr lang="fi-FI"/>
        </a:p>
      </dgm:t>
    </dgm:pt>
    <dgm:pt modelId="{0D917A7C-024E-4CE3-A7A2-6454DF96B232}" type="parTrans" cxnId="{6FB6D9F0-9F40-4E87-9ADA-D2E94016C086}">
      <dgm:prSet/>
      <dgm:spPr/>
      <dgm:t>
        <a:bodyPr/>
        <a:lstStyle/>
        <a:p>
          <a:endParaRPr lang="fi-FI"/>
        </a:p>
      </dgm:t>
    </dgm:pt>
    <dgm:pt modelId="{A8A38561-F0BE-4962-B52D-1BE101489FA8}">
      <dgm:prSet phldrT="[Teksti]"/>
      <dgm:spPr/>
      <dgm:t>
        <a:bodyPr/>
        <a:lstStyle/>
        <a:p>
          <a:r>
            <a:rPr lang="fi-FI" dirty="0" err="1"/>
            <a:t>Prognostic</a:t>
          </a:r>
          <a:r>
            <a:rPr lang="fi-FI" dirty="0"/>
            <a:t> </a:t>
          </a:r>
          <a:r>
            <a:rPr lang="fi-FI" dirty="0" err="1"/>
            <a:t>assessment</a:t>
          </a:r>
          <a:endParaRPr lang="fi-FI" dirty="0"/>
        </a:p>
      </dgm:t>
    </dgm:pt>
    <dgm:pt modelId="{691E5F2B-BD6D-442C-A39E-D79872815A3F}" type="sibTrans" cxnId="{9B05D438-1C66-4830-BF09-C6415BBDF386}">
      <dgm:prSet/>
      <dgm:spPr/>
      <dgm:t>
        <a:bodyPr/>
        <a:lstStyle/>
        <a:p>
          <a:endParaRPr lang="fi-FI"/>
        </a:p>
      </dgm:t>
    </dgm:pt>
    <dgm:pt modelId="{74DC2D50-F9A7-4647-8209-6CFAEF37D7EB}" type="parTrans" cxnId="{9B05D438-1C66-4830-BF09-C6415BBDF386}">
      <dgm:prSet/>
      <dgm:spPr/>
      <dgm:t>
        <a:bodyPr/>
        <a:lstStyle/>
        <a:p>
          <a:endParaRPr lang="fi-FI"/>
        </a:p>
      </dgm:t>
    </dgm:pt>
    <dgm:pt modelId="{BA713FD2-367B-493A-8116-0E52CF53A69F}" type="pres">
      <dgm:prSet presAssocID="{F5744873-BA65-4D39-9049-FA1B15C4BE1B}" presName="cycle" presStyleCnt="0">
        <dgm:presLayoutVars>
          <dgm:dir/>
          <dgm:resizeHandles val="exact"/>
        </dgm:presLayoutVars>
      </dgm:prSet>
      <dgm:spPr/>
    </dgm:pt>
    <dgm:pt modelId="{1E35F402-E61E-44D4-A8E2-7BCB64B07F17}" type="pres">
      <dgm:prSet presAssocID="{F2ECE5A8-D981-41B6-97DD-9750343D1A06}" presName="node" presStyleLbl="node1" presStyleIdx="0" presStyleCnt="4" custScaleX="188891" custRadScaleRad="98251" custRadScaleInc="0">
        <dgm:presLayoutVars>
          <dgm:bulletEnabled val="1"/>
        </dgm:presLayoutVars>
      </dgm:prSet>
      <dgm:spPr/>
    </dgm:pt>
    <dgm:pt modelId="{FC20E54D-476A-411A-86D4-2FF55A0BCA85}" type="pres">
      <dgm:prSet presAssocID="{29A5CE73-D4D6-424A-A9A9-A8DD8B43C786}" presName="sibTrans" presStyleLbl="sibTrans2D1" presStyleIdx="0" presStyleCnt="4"/>
      <dgm:spPr/>
    </dgm:pt>
    <dgm:pt modelId="{74DB364D-5A45-4128-B1F2-F68634555673}" type="pres">
      <dgm:prSet presAssocID="{29A5CE73-D4D6-424A-A9A9-A8DD8B43C786}" presName="connectorText" presStyleLbl="sibTrans2D1" presStyleIdx="0" presStyleCnt="4"/>
      <dgm:spPr/>
    </dgm:pt>
    <dgm:pt modelId="{569F5568-9734-44E9-8EFC-83968BC5B0EE}" type="pres">
      <dgm:prSet presAssocID="{857C3DBE-2F1F-4066-ADB8-42D03B7A2EF2}" presName="node" presStyleLbl="node1" presStyleIdx="1" presStyleCnt="4" custScaleX="168552">
        <dgm:presLayoutVars>
          <dgm:bulletEnabled val="1"/>
        </dgm:presLayoutVars>
      </dgm:prSet>
      <dgm:spPr/>
    </dgm:pt>
    <dgm:pt modelId="{3341E095-3D1C-46BB-B484-D9A4F161741E}" type="pres">
      <dgm:prSet presAssocID="{55715C86-432D-43B0-9455-9AA971D88330}" presName="sibTrans" presStyleLbl="sibTrans2D1" presStyleIdx="1" presStyleCnt="4"/>
      <dgm:spPr/>
    </dgm:pt>
    <dgm:pt modelId="{B557B1EA-5AF1-42B7-995E-91E5C769A3B4}" type="pres">
      <dgm:prSet presAssocID="{55715C86-432D-43B0-9455-9AA971D88330}" presName="connectorText" presStyleLbl="sibTrans2D1" presStyleIdx="1" presStyleCnt="4"/>
      <dgm:spPr/>
    </dgm:pt>
    <dgm:pt modelId="{8931A6D6-FBE0-42BF-ACC4-F8019A22009B}" type="pres">
      <dgm:prSet presAssocID="{C2B29ED7-55B5-493C-B3AF-4469E0C2198F}" presName="node" presStyleLbl="node1" presStyleIdx="2" presStyleCnt="4" custScaleX="195123">
        <dgm:presLayoutVars>
          <dgm:bulletEnabled val="1"/>
        </dgm:presLayoutVars>
      </dgm:prSet>
      <dgm:spPr/>
    </dgm:pt>
    <dgm:pt modelId="{6CE4953A-8C93-4DB6-B799-1EE27A0C2DB2}" type="pres">
      <dgm:prSet presAssocID="{F0BD453F-3F63-4435-B570-857A73964473}" presName="sibTrans" presStyleLbl="sibTrans2D1" presStyleIdx="2" presStyleCnt="4"/>
      <dgm:spPr/>
    </dgm:pt>
    <dgm:pt modelId="{3A8C6295-53C4-45DA-A3FF-1F2A71394BF2}" type="pres">
      <dgm:prSet presAssocID="{F0BD453F-3F63-4435-B570-857A73964473}" presName="connectorText" presStyleLbl="sibTrans2D1" presStyleIdx="2" presStyleCnt="4"/>
      <dgm:spPr/>
    </dgm:pt>
    <dgm:pt modelId="{4A93F861-6F1B-40B5-8316-0EF813E31E68}" type="pres">
      <dgm:prSet presAssocID="{A8A38561-F0BE-4962-B52D-1BE101489FA8}" presName="node" presStyleLbl="node1" presStyleIdx="3" presStyleCnt="4" custScaleX="161133">
        <dgm:presLayoutVars>
          <dgm:bulletEnabled val="1"/>
        </dgm:presLayoutVars>
      </dgm:prSet>
      <dgm:spPr/>
    </dgm:pt>
    <dgm:pt modelId="{D763D3EB-781A-44D2-952C-87711BC4E3B0}" type="pres">
      <dgm:prSet presAssocID="{691E5F2B-BD6D-442C-A39E-D79872815A3F}" presName="sibTrans" presStyleLbl="sibTrans2D1" presStyleIdx="3" presStyleCnt="4"/>
      <dgm:spPr/>
    </dgm:pt>
    <dgm:pt modelId="{E7B880C8-01E3-4E5C-9CBE-AACF63AD0E0F}" type="pres">
      <dgm:prSet presAssocID="{691E5F2B-BD6D-442C-A39E-D79872815A3F}" presName="connectorText" presStyleLbl="sibTrans2D1" presStyleIdx="3" presStyleCnt="4"/>
      <dgm:spPr/>
    </dgm:pt>
  </dgm:ptLst>
  <dgm:cxnLst>
    <dgm:cxn modelId="{AB13250B-640F-4EC2-B35B-49B358A5E88D}" srcId="{F5744873-BA65-4D39-9049-FA1B15C4BE1B}" destId="{857C3DBE-2F1F-4066-ADB8-42D03B7A2EF2}" srcOrd="1" destOrd="0" parTransId="{DEF43962-6243-412F-B6FB-BA1D79B7E53F}" sibTransId="{55715C86-432D-43B0-9455-9AA971D88330}"/>
    <dgm:cxn modelId="{B6AC6711-B931-405C-8BC1-FBB1906B6536}" srcId="{F5744873-BA65-4D39-9049-FA1B15C4BE1B}" destId="{F2ECE5A8-D981-41B6-97DD-9750343D1A06}" srcOrd="0" destOrd="0" parTransId="{B6A6F7C9-1367-4940-B76F-6A2C7ED1B3D9}" sibTransId="{29A5CE73-D4D6-424A-A9A9-A8DD8B43C786}"/>
    <dgm:cxn modelId="{9D1B1E1B-7CC6-483A-B6BF-0145F0EABD30}" type="presOf" srcId="{F0BD453F-3F63-4435-B570-857A73964473}" destId="{6CE4953A-8C93-4DB6-B799-1EE27A0C2DB2}" srcOrd="0" destOrd="0" presId="urn:microsoft.com/office/officeart/2005/8/layout/cycle2"/>
    <dgm:cxn modelId="{9B05D438-1C66-4830-BF09-C6415BBDF386}" srcId="{F5744873-BA65-4D39-9049-FA1B15C4BE1B}" destId="{A8A38561-F0BE-4962-B52D-1BE101489FA8}" srcOrd="3" destOrd="0" parTransId="{74DC2D50-F9A7-4647-8209-6CFAEF37D7EB}" sibTransId="{691E5F2B-BD6D-442C-A39E-D79872815A3F}"/>
    <dgm:cxn modelId="{1287E93C-094D-4A83-9C9F-D962933D894B}" type="presOf" srcId="{55715C86-432D-43B0-9455-9AA971D88330}" destId="{B557B1EA-5AF1-42B7-995E-91E5C769A3B4}" srcOrd="1" destOrd="0" presId="urn:microsoft.com/office/officeart/2005/8/layout/cycle2"/>
    <dgm:cxn modelId="{028CB57E-8C36-4FB3-B35A-FB1867D919FE}" type="presOf" srcId="{55715C86-432D-43B0-9455-9AA971D88330}" destId="{3341E095-3D1C-46BB-B484-D9A4F161741E}" srcOrd="0" destOrd="0" presId="urn:microsoft.com/office/officeart/2005/8/layout/cycle2"/>
    <dgm:cxn modelId="{464A188B-7D8F-4903-89F6-6E379970C037}" type="presOf" srcId="{857C3DBE-2F1F-4066-ADB8-42D03B7A2EF2}" destId="{569F5568-9734-44E9-8EFC-83968BC5B0EE}" srcOrd="0" destOrd="0" presId="urn:microsoft.com/office/officeart/2005/8/layout/cycle2"/>
    <dgm:cxn modelId="{6E374AA4-3054-4AAF-AD47-0779E5282DD8}" type="presOf" srcId="{691E5F2B-BD6D-442C-A39E-D79872815A3F}" destId="{D763D3EB-781A-44D2-952C-87711BC4E3B0}" srcOrd="0" destOrd="0" presId="urn:microsoft.com/office/officeart/2005/8/layout/cycle2"/>
    <dgm:cxn modelId="{D97A5AA4-B2DD-45D5-8560-6AEA26CC434C}" type="presOf" srcId="{29A5CE73-D4D6-424A-A9A9-A8DD8B43C786}" destId="{74DB364D-5A45-4128-B1F2-F68634555673}" srcOrd="1" destOrd="0" presId="urn:microsoft.com/office/officeart/2005/8/layout/cycle2"/>
    <dgm:cxn modelId="{A4052BB5-7280-4C77-8457-F96742913828}" type="presOf" srcId="{F2ECE5A8-D981-41B6-97DD-9750343D1A06}" destId="{1E35F402-E61E-44D4-A8E2-7BCB64B07F17}" srcOrd="0" destOrd="0" presId="urn:microsoft.com/office/officeart/2005/8/layout/cycle2"/>
    <dgm:cxn modelId="{BD6503BF-FF16-4CDE-931A-31F41AA9283A}" type="presOf" srcId="{29A5CE73-D4D6-424A-A9A9-A8DD8B43C786}" destId="{FC20E54D-476A-411A-86D4-2FF55A0BCA85}" srcOrd="0" destOrd="0" presId="urn:microsoft.com/office/officeart/2005/8/layout/cycle2"/>
    <dgm:cxn modelId="{88AC37C5-DA70-487D-A1F4-AE91E9F868CB}" type="presOf" srcId="{691E5F2B-BD6D-442C-A39E-D79872815A3F}" destId="{E7B880C8-01E3-4E5C-9CBE-AACF63AD0E0F}" srcOrd="1" destOrd="0" presId="urn:microsoft.com/office/officeart/2005/8/layout/cycle2"/>
    <dgm:cxn modelId="{9D2BEBC7-E1F2-4C93-887A-D516914BD979}" type="presOf" srcId="{F0BD453F-3F63-4435-B570-857A73964473}" destId="{3A8C6295-53C4-45DA-A3FF-1F2A71394BF2}" srcOrd="1" destOrd="0" presId="urn:microsoft.com/office/officeart/2005/8/layout/cycle2"/>
    <dgm:cxn modelId="{B94014E4-88FD-43BB-AEFC-56F5993B46A6}" type="presOf" srcId="{F5744873-BA65-4D39-9049-FA1B15C4BE1B}" destId="{BA713FD2-367B-493A-8116-0E52CF53A69F}" srcOrd="0" destOrd="0" presId="urn:microsoft.com/office/officeart/2005/8/layout/cycle2"/>
    <dgm:cxn modelId="{6FB6D9F0-9F40-4E87-9ADA-D2E94016C086}" srcId="{F5744873-BA65-4D39-9049-FA1B15C4BE1B}" destId="{C2B29ED7-55B5-493C-B3AF-4469E0C2198F}" srcOrd="2" destOrd="0" parTransId="{0D917A7C-024E-4CE3-A7A2-6454DF96B232}" sibTransId="{F0BD453F-3F63-4435-B570-857A73964473}"/>
    <dgm:cxn modelId="{5089D5F6-292E-49DA-BBC5-395F5E5300B8}" type="presOf" srcId="{A8A38561-F0BE-4962-B52D-1BE101489FA8}" destId="{4A93F861-6F1B-40B5-8316-0EF813E31E68}" srcOrd="0" destOrd="0" presId="urn:microsoft.com/office/officeart/2005/8/layout/cycle2"/>
    <dgm:cxn modelId="{9D75B9FE-2CCB-47BA-A43B-ADCCE228DA0E}" type="presOf" srcId="{C2B29ED7-55B5-493C-B3AF-4469E0C2198F}" destId="{8931A6D6-FBE0-42BF-ACC4-F8019A22009B}" srcOrd="0" destOrd="0" presId="urn:microsoft.com/office/officeart/2005/8/layout/cycle2"/>
    <dgm:cxn modelId="{158CA531-EABA-4614-8720-2EB4D0A42534}" type="presParOf" srcId="{BA713FD2-367B-493A-8116-0E52CF53A69F}" destId="{1E35F402-E61E-44D4-A8E2-7BCB64B07F17}" srcOrd="0" destOrd="0" presId="urn:microsoft.com/office/officeart/2005/8/layout/cycle2"/>
    <dgm:cxn modelId="{CCD4150E-2190-45B0-9FF0-B19B15AB173E}" type="presParOf" srcId="{BA713FD2-367B-493A-8116-0E52CF53A69F}" destId="{FC20E54D-476A-411A-86D4-2FF55A0BCA85}" srcOrd="1" destOrd="0" presId="urn:microsoft.com/office/officeart/2005/8/layout/cycle2"/>
    <dgm:cxn modelId="{ED4A8A91-3DB3-489A-80EA-C3FD3F192541}" type="presParOf" srcId="{FC20E54D-476A-411A-86D4-2FF55A0BCA85}" destId="{74DB364D-5A45-4128-B1F2-F68634555673}" srcOrd="0" destOrd="0" presId="urn:microsoft.com/office/officeart/2005/8/layout/cycle2"/>
    <dgm:cxn modelId="{563ECE43-8BEE-45F9-A5B2-E2E2D6E2C9F0}" type="presParOf" srcId="{BA713FD2-367B-493A-8116-0E52CF53A69F}" destId="{569F5568-9734-44E9-8EFC-83968BC5B0EE}" srcOrd="2" destOrd="0" presId="urn:microsoft.com/office/officeart/2005/8/layout/cycle2"/>
    <dgm:cxn modelId="{56021458-A482-4EF3-9ECE-B9291E995FAF}" type="presParOf" srcId="{BA713FD2-367B-493A-8116-0E52CF53A69F}" destId="{3341E095-3D1C-46BB-B484-D9A4F161741E}" srcOrd="3" destOrd="0" presId="urn:microsoft.com/office/officeart/2005/8/layout/cycle2"/>
    <dgm:cxn modelId="{62F7D1C2-CAD6-4AA7-AA94-5F50952E47EB}" type="presParOf" srcId="{3341E095-3D1C-46BB-B484-D9A4F161741E}" destId="{B557B1EA-5AF1-42B7-995E-91E5C769A3B4}" srcOrd="0" destOrd="0" presId="urn:microsoft.com/office/officeart/2005/8/layout/cycle2"/>
    <dgm:cxn modelId="{F9A3CCA8-00F1-4805-86CF-37F6DB15DAE9}" type="presParOf" srcId="{BA713FD2-367B-493A-8116-0E52CF53A69F}" destId="{8931A6D6-FBE0-42BF-ACC4-F8019A22009B}" srcOrd="4" destOrd="0" presId="urn:microsoft.com/office/officeart/2005/8/layout/cycle2"/>
    <dgm:cxn modelId="{496D622D-F6EC-4CA5-B8D6-1249027CAEC4}" type="presParOf" srcId="{BA713FD2-367B-493A-8116-0E52CF53A69F}" destId="{6CE4953A-8C93-4DB6-B799-1EE27A0C2DB2}" srcOrd="5" destOrd="0" presId="urn:microsoft.com/office/officeart/2005/8/layout/cycle2"/>
    <dgm:cxn modelId="{63D7EDA2-9A5B-4D8A-BCDA-46ECA21A4F26}" type="presParOf" srcId="{6CE4953A-8C93-4DB6-B799-1EE27A0C2DB2}" destId="{3A8C6295-53C4-45DA-A3FF-1F2A71394BF2}" srcOrd="0" destOrd="0" presId="urn:microsoft.com/office/officeart/2005/8/layout/cycle2"/>
    <dgm:cxn modelId="{AB661093-3D5F-4A35-828A-A1D94F82104C}" type="presParOf" srcId="{BA713FD2-367B-493A-8116-0E52CF53A69F}" destId="{4A93F861-6F1B-40B5-8316-0EF813E31E68}" srcOrd="6" destOrd="0" presId="urn:microsoft.com/office/officeart/2005/8/layout/cycle2"/>
    <dgm:cxn modelId="{EAC42CC3-FF18-4B9B-8A46-B9894DA3CEF4}" type="presParOf" srcId="{BA713FD2-367B-493A-8116-0E52CF53A69F}" destId="{D763D3EB-781A-44D2-952C-87711BC4E3B0}" srcOrd="7" destOrd="0" presId="urn:microsoft.com/office/officeart/2005/8/layout/cycle2"/>
    <dgm:cxn modelId="{F657D5DF-A0EE-45DA-840A-320745DA6242}" type="presParOf" srcId="{D763D3EB-781A-44D2-952C-87711BC4E3B0}" destId="{E7B880C8-01E3-4E5C-9CBE-AACF63AD0E0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996ADC-87ED-411E-9CF1-39D53FA82410}" type="doc">
      <dgm:prSet loTypeId="urn:microsoft.com/office/officeart/2005/8/layout/cycle2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29990996-2A47-45C5-9E10-81DC7DD1C07B}">
      <dgm:prSet phldrT="[Teksti]" custT="1"/>
      <dgm:spPr/>
      <dgm:t>
        <a:bodyPr/>
        <a:lstStyle/>
        <a:p>
          <a:r>
            <a:rPr lang="fi-FI" sz="2000" dirty="0" err="1"/>
            <a:t>Assumptions</a:t>
          </a:r>
          <a:r>
            <a:rPr lang="fi-FI" sz="2000" dirty="0"/>
            <a:t> of </a:t>
          </a:r>
          <a:r>
            <a:rPr lang="fi-FI" sz="2000" dirty="0" err="1"/>
            <a:t>what</a:t>
          </a:r>
          <a:r>
            <a:rPr lang="fi-FI" sz="2000" dirty="0"/>
            <a:t> is happening in </a:t>
          </a:r>
          <a:r>
            <a:rPr lang="fi-FI" sz="2000" dirty="0" err="1"/>
            <a:t>the</a:t>
          </a:r>
          <a:r>
            <a:rPr lang="fi-FI" sz="2000" dirty="0"/>
            <a:t> </a:t>
          </a:r>
          <a:r>
            <a:rPr lang="fi-FI" sz="2000" dirty="0" err="1"/>
            <a:t>classromm</a:t>
          </a:r>
          <a:endParaRPr lang="fi-FI" sz="2000" dirty="0"/>
        </a:p>
        <a:p>
          <a:r>
            <a:rPr lang="fi-FI" sz="2000" dirty="0"/>
            <a:t>”</a:t>
          </a:r>
          <a:r>
            <a:rPr lang="fi-FI" sz="2000" dirty="0" err="1"/>
            <a:t>Teacher</a:t>
          </a:r>
          <a:r>
            <a:rPr lang="fi-FI" sz="2000" dirty="0"/>
            <a:t> </a:t>
          </a:r>
          <a:r>
            <a:rPr lang="fi-FI" sz="2000" dirty="0" err="1"/>
            <a:t>talk</a:t>
          </a:r>
          <a:r>
            <a:rPr lang="fi-FI" sz="2000" dirty="0"/>
            <a:t>”</a:t>
          </a:r>
        </a:p>
      </dgm:t>
    </dgm:pt>
    <dgm:pt modelId="{C7361437-A74F-4926-AC2F-325540FD3A4B}" type="parTrans" cxnId="{26F69D83-6F88-4982-BCFB-84A872271A85}">
      <dgm:prSet/>
      <dgm:spPr/>
      <dgm:t>
        <a:bodyPr/>
        <a:lstStyle/>
        <a:p>
          <a:endParaRPr lang="fi-FI"/>
        </a:p>
      </dgm:t>
    </dgm:pt>
    <dgm:pt modelId="{1CD3BC76-1B92-4E11-A94F-1C58110D83A8}" type="sibTrans" cxnId="{26F69D83-6F88-4982-BCFB-84A872271A85}">
      <dgm:prSet/>
      <dgm:spPr/>
      <dgm:t>
        <a:bodyPr/>
        <a:lstStyle/>
        <a:p>
          <a:endParaRPr lang="fi-FI"/>
        </a:p>
      </dgm:t>
    </dgm:pt>
    <dgm:pt modelId="{B5BAA039-5C54-4BA2-82FA-F3D39085FDD4}">
      <dgm:prSet custT="1"/>
      <dgm:spPr/>
      <dgm:t>
        <a:bodyPr/>
        <a:lstStyle/>
        <a:p>
          <a:r>
            <a:rPr lang="en-US" sz="2000" dirty="0"/>
            <a:t>“There is little real dialogue between students and teachers” </a:t>
          </a:r>
          <a:endParaRPr lang="fi-FI" sz="2000" dirty="0"/>
        </a:p>
      </dgm:t>
    </dgm:pt>
    <dgm:pt modelId="{49B623AE-D201-4F93-A94B-0808D59A13B0}" type="parTrans" cxnId="{6FEA735F-0FCE-4FC8-BFB9-2B2B40105632}">
      <dgm:prSet/>
      <dgm:spPr/>
      <dgm:t>
        <a:bodyPr/>
        <a:lstStyle/>
        <a:p>
          <a:endParaRPr lang="fi-FI"/>
        </a:p>
      </dgm:t>
    </dgm:pt>
    <dgm:pt modelId="{2F7BE8EB-72CA-4BB8-B4D6-DBE57D9C10E6}" type="sibTrans" cxnId="{6FEA735F-0FCE-4FC8-BFB9-2B2B40105632}">
      <dgm:prSet/>
      <dgm:spPr/>
      <dgm:t>
        <a:bodyPr/>
        <a:lstStyle/>
        <a:p>
          <a:endParaRPr lang="fi-FI"/>
        </a:p>
      </dgm:t>
    </dgm:pt>
    <dgm:pt modelId="{98C31606-96BE-475A-A6E6-3090C984A5D0}">
      <dgm:prSet/>
      <dgm:spPr/>
      <dgm:t>
        <a:bodyPr/>
        <a:lstStyle/>
        <a:p>
          <a:r>
            <a:rPr lang="en-US" dirty="0"/>
            <a:t>“I am not as good as I thought I was” </a:t>
          </a:r>
          <a:endParaRPr lang="fi-FI" dirty="0"/>
        </a:p>
      </dgm:t>
    </dgm:pt>
    <dgm:pt modelId="{84E936EA-DA53-4C7C-98C0-604794653A5D}" type="parTrans" cxnId="{C8FCB920-BA1F-47D2-BD04-3DBB4585806F}">
      <dgm:prSet/>
      <dgm:spPr/>
      <dgm:t>
        <a:bodyPr/>
        <a:lstStyle/>
        <a:p>
          <a:endParaRPr lang="fi-FI"/>
        </a:p>
      </dgm:t>
    </dgm:pt>
    <dgm:pt modelId="{B1CA7E6D-9934-468F-9869-2E1D13FC04F5}" type="sibTrans" cxnId="{C8FCB920-BA1F-47D2-BD04-3DBB4585806F}">
      <dgm:prSet/>
      <dgm:spPr/>
      <dgm:t>
        <a:bodyPr/>
        <a:lstStyle/>
        <a:p>
          <a:endParaRPr lang="fi-FI"/>
        </a:p>
      </dgm:t>
    </dgm:pt>
    <dgm:pt modelId="{833AD7B7-7001-406A-9335-16CE8AE7B310}">
      <dgm:prSet custT="1"/>
      <dgm:spPr/>
      <dgm:t>
        <a:bodyPr/>
        <a:lstStyle/>
        <a:p>
          <a:r>
            <a:rPr lang="en-US" sz="2000" dirty="0"/>
            <a:t>Traditional, very formal classes were preferred when approaching the final exam</a:t>
          </a:r>
          <a:endParaRPr lang="fi-FI" sz="2000" dirty="0"/>
        </a:p>
      </dgm:t>
    </dgm:pt>
    <dgm:pt modelId="{2CF689D7-647E-4880-BE16-285EA512CEB0}" type="parTrans" cxnId="{A30AF943-EDE8-432B-BEEB-BBE83FFD367E}">
      <dgm:prSet/>
      <dgm:spPr/>
      <dgm:t>
        <a:bodyPr/>
        <a:lstStyle/>
        <a:p>
          <a:endParaRPr lang="fi-FI"/>
        </a:p>
      </dgm:t>
    </dgm:pt>
    <dgm:pt modelId="{874518A2-F5E8-4C5C-8A6E-15602E9AEEF8}" type="sibTrans" cxnId="{A30AF943-EDE8-432B-BEEB-BBE83FFD367E}">
      <dgm:prSet/>
      <dgm:spPr/>
      <dgm:t>
        <a:bodyPr/>
        <a:lstStyle/>
        <a:p>
          <a:endParaRPr lang="fi-FI"/>
        </a:p>
      </dgm:t>
    </dgm:pt>
    <dgm:pt modelId="{8D7DFC47-2E2C-4082-9DEF-FAC06AA75A7D}" type="pres">
      <dgm:prSet presAssocID="{6D996ADC-87ED-411E-9CF1-39D53FA82410}" presName="cycle" presStyleCnt="0">
        <dgm:presLayoutVars>
          <dgm:dir/>
          <dgm:resizeHandles val="exact"/>
        </dgm:presLayoutVars>
      </dgm:prSet>
      <dgm:spPr/>
    </dgm:pt>
    <dgm:pt modelId="{F7F2A441-25ED-409F-A6BD-2B92580F2662}" type="pres">
      <dgm:prSet presAssocID="{98C31606-96BE-475A-A6E6-3090C984A5D0}" presName="node" presStyleLbl="node1" presStyleIdx="0" presStyleCnt="4" custScaleX="157103" custRadScaleRad="90576" custRadScaleInc="-2695">
        <dgm:presLayoutVars>
          <dgm:bulletEnabled val="1"/>
        </dgm:presLayoutVars>
      </dgm:prSet>
      <dgm:spPr/>
    </dgm:pt>
    <dgm:pt modelId="{02AF6B17-4C17-407F-A64F-B234A5E3D89E}" type="pres">
      <dgm:prSet presAssocID="{B1CA7E6D-9934-468F-9869-2E1D13FC04F5}" presName="sibTrans" presStyleLbl="sibTrans2D1" presStyleIdx="0" presStyleCnt="4"/>
      <dgm:spPr/>
    </dgm:pt>
    <dgm:pt modelId="{96899E14-FCE2-4060-88EE-9C8D4554B0DB}" type="pres">
      <dgm:prSet presAssocID="{B1CA7E6D-9934-468F-9869-2E1D13FC04F5}" presName="connectorText" presStyleLbl="sibTrans2D1" presStyleIdx="0" presStyleCnt="4"/>
      <dgm:spPr/>
    </dgm:pt>
    <dgm:pt modelId="{4386BC5E-566B-4FBA-9542-8A4E5797F397}" type="pres">
      <dgm:prSet presAssocID="{B5BAA039-5C54-4BA2-82FA-F3D39085FDD4}" presName="node" presStyleLbl="node1" presStyleIdx="1" presStyleCnt="4" custScaleX="170380">
        <dgm:presLayoutVars>
          <dgm:bulletEnabled val="1"/>
        </dgm:presLayoutVars>
      </dgm:prSet>
      <dgm:spPr/>
    </dgm:pt>
    <dgm:pt modelId="{9FDE79B8-D54C-49C2-8488-60C39F5CD118}" type="pres">
      <dgm:prSet presAssocID="{2F7BE8EB-72CA-4BB8-B4D6-DBE57D9C10E6}" presName="sibTrans" presStyleLbl="sibTrans2D1" presStyleIdx="1" presStyleCnt="4"/>
      <dgm:spPr/>
    </dgm:pt>
    <dgm:pt modelId="{8857AD93-4E8C-48B9-8570-B24B05F46289}" type="pres">
      <dgm:prSet presAssocID="{2F7BE8EB-72CA-4BB8-B4D6-DBE57D9C10E6}" presName="connectorText" presStyleLbl="sibTrans2D1" presStyleIdx="1" presStyleCnt="4"/>
      <dgm:spPr/>
    </dgm:pt>
    <dgm:pt modelId="{A0636EBC-95C3-4C44-8190-ADFDBDD1180F}" type="pres">
      <dgm:prSet presAssocID="{29990996-2A47-45C5-9E10-81DC7DD1C07B}" presName="node" presStyleLbl="node1" presStyleIdx="2" presStyleCnt="4" custScaleX="149937" custRadScaleRad="101290" custRadScaleInc="0">
        <dgm:presLayoutVars>
          <dgm:bulletEnabled val="1"/>
        </dgm:presLayoutVars>
      </dgm:prSet>
      <dgm:spPr/>
    </dgm:pt>
    <dgm:pt modelId="{8542AE03-BF74-4CE3-9E27-A119FA2517CC}" type="pres">
      <dgm:prSet presAssocID="{1CD3BC76-1B92-4E11-A94F-1C58110D83A8}" presName="sibTrans" presStyleLbl="sibTrans2D1" presStyleIdx="2" presStyleCnt="4"/>
      <dgm:spPr/>
    </dgm:pt>
    <dgm:pt modelId="{3C682136-A2F9-40F4-B4C4-EA2F9E8BE1FA}" type="pres">
      <dgm:prSet presAssocID="{1CD3BC76-1B92-4E11-A94F-1C58110D83A8}" presName="connectorText" presStyleLbl="sibTrans2D1" presStyleIdx="2" presStyleCnt="4"/>
      <dgm:spPr/>
    </dgm:pt>
    <dgm:pt modelId="{90C8BA0D-9805-4330-9EB3-9714431A33F6}" type="pres">
      <dgm:prSet presAssocID="{833AD7B7-7001-406A-9335-16CE8AE7B310}" presName="node" presStyleLbl="node1" presStyleIdx="3" presStyleCnt="4" custScaleX="178515">
        <dgm:presLayoutVars>
          <dgm:bulletEnabled val="1"/>
        </dgm:presLayoutVars>
      </dgm:prSet>
      <dgm:spPr/>
    </dgm:pt>
    <dgm:pt modelId="{68A3391F-209D-4A24-868F-750B334E1DDA}" type="pres">
      <dgm:prSet presAssocID="{874518A2-F5E8-4C5C-8A6E-15602E9AEEF8}" presName="sibTrans" presStyleLbl="sibTrans2D1" presStyleIdx="3" presStyleCnt="4"/>
      <dgm:spPr/>
    </dgm:pt>
    <dgm:pt modelId="{7C596B86-22E4-4246-971C-40CC5A1E32B8}" type="pres">
      <dgm:prSet presAssocID="{874518A2-F5E8-4C5C-8A6E-15602E9AEEF8}" presName="connectorText" presStyleLbl="sibTrans2D1" presStyleIdx="3" presStyleCnt="4"/>
      <dgm:spPr/>
    </dgm:pt>
  </dgm:ptLst>
  <dgm:cxnLst>
    <dgm:cxn modelId="{62D8F10E-FA15-4FEE-9CE4-10308D5BDBFC}" type="presOf" srcId="{2F7BE8EB-72CA-4BB8-B4D6-DBE57D9C10E6}" destId="{9FDE79B8-D54C-49C2-8488-60C39F5CD118}" srcOrd="0" destOrd="0" presId="urn:microsoft.com/office/officeart/2005/8/layout/cycle2"/>
    <dgm:cxn modelId="{4BCA361F-6F78-453B-955B-62F519FF44DD}" type="presOf" srcId="{874518A2-F5E8-4C5C-8A6E-15602E9AEEF8}" destId="{68A3391F-209D-4A24-868F-750B334E1DDA}" srcOrd="0" destOrd="0" presId="urn:microsoft.com/office/officeart/2005/8/layout/cycle2"/>
    <dgm:cxn modelId="{C8FCB920-BA1F-47D2-BD04-3DBB4585806F}" srcId="{6D996ADC-87ED-411E-9CF1-39D53FA82410}" destId="{98C31606-96BE-475A-A6E6-3090C984A5D0}" srcOrd="0" destOrd="0" parTransId="{84E936EA-DA53-4C7C-98C0-604794653A5D}" sibTransId="{B1CA7E6D-9934-468F-9869-2E1D13FC04F5}"/>
    <dgm:cxn modelId="{1A98E72F-CA50-4522-B697-89281E6E2107}" type="presOf" srcId="{2F7BE8EB-72CA-4BB8-B4D6-DBE57D9C10E6}" destId="{8857AD93-4E8C-48B9-8570-B24B05F46289}" srcOrd="1" destOrd="0" presId="urn:microsoft.com/office/officeart/2005/8/layout/cycle2"/>
    <dgm:cxn modelId="{6FEA735F-0FCE-4FC8-BFB9-2B2B40105632}" srcId="{6D996ADC-87ED-411E-9CF1-39D53FA82410}" destId="{B5BAA039-5C54-4BA2-82FA-F3D39085FDD4}" srcOrd="1" destOrd="0" parTransId="{49B623AE-D201-4F93-A94B-0808D59A13B0}" sibTransId="{2F7BE8EB-72CA-4BB8-B4D6-DBE57D9C10E6}"/>
    <dgm:cxn modelId="{A30AF943-EDE8-432B-BEEB-BBE83FFD367E}" srcId="{6D996ADC-87ED-411E-9CF1-39D53FA82410}" destId="{833AD7B7-7001-406A-9335-16CE8AE7B310}" srcOrd="3" destOrd="0" parTransId="{2CF689D7-647E-4880-BE16-285EA512CEB0}" sibTransId="{874518A2-F5E8-4C5C-8A6E-15602E9AEEF8}"/>
    <dgm:cxn modelId="{26F69D83-6F88-4982-BCFB-84A872271A85}" srcId="{6D996ADC-87ED-411E-9CF1-39D53FA82410}" destId="{29990996-2A47-45C5-9E10-81DC7DD1C07B}" srcOrd="2" destOrd="0" parTransId="{C7361437-A74F-4926-AC2F-325540FD3A4B}" sibTransId="{1CD3BC76-1B92-4E11-A94F-1C58110D83A8}"/>
    <dgm:cxn modelId="{2625EB8F-590F-4506-BD64-FA353626FC1F}" type="presOf" srcId="{1CD3BC76-1B92-4E11-A94F-1C58110D83A8}" destId="{8542AE03-BF74-4CE3-9E27-A119FA2517CC}" srcOrd="0" destOrd="0" presId="urn:microsoft.com/office/officeart/2005/8/layout/cycle2"/>
    <dgm:cxn modelId="{6697AD9D-72DF-464B-ABFE-5D57E41B7D07}" type="presOf" srcId="{B1CA7E6D-9934-468F-9869-2E1D13FC04F5}" destId="{96899E14-FCE2-4060-88EE-9C8D4554B0DB}" srcOrd="1" destOrd="0" presId="urn:microsoft.com/office/officeart/2005/8/layout/cycle2"/>
    <dgm:cxn modelId="{132E359F-4C08-4709-A7F7-D64B6142BC38}" type="presOf" srcId="{29990996-2A47-45C5-9E10-81DC7DD1C07B}" destId="{A0636EBC-95C3-4C44-8190-ADFDBDD1180F}" srcOrd="0" destOrd="0" presId="urn:microsoft.com/office/officeart/2005/8/layout/cycle2"/>
    <dgm:cxn modelId="{948D9FB7-32B4-4ABC-844A-0CEA8C5E3F05}" type="presOf" srcId="{B1CA7E6D-9934-468F-9869-2E1D13FC04F5}" destId="{02AF6B17-4C17-407F-A64F-B234A5E3D89E}" srcOrd="0" destOrd="0" presId="urn:microsoft.com/office/officeart/2005/8/layout/cycle2"/>
    <dgm:cxn modelId="{35D625BE-9C63-4FE3-B6D8-00035B5AA600}" type="presOf" srcId="{833AD7B7-7001-406A-9335-16CE8AE7B310}" destId="{90C8BA0D-9805-4330-9EB3-9714431A33F6}" srcOrd="0" destOrd="0" presId="urn:microsoft.com/office/officeart/2005/8/layout/cycle2"/>
    <dgm:cxn modelId="{CB23D9C4-07B0-49A9-B0AB-099F925BEF68}" type="presOf" srcId="{1CD3BC76-1B92-4E11-A94F-1C58110D83A8}" destId="{3C682136-A2F9-40F4-B4C4-EA2F9E8BE1FA}" srcOrd="1" destOrd="0" presId="urn:microsoft.com/office/officeart/2005/8/layout/cycle2"/>
    <dgm:cxn modelId="{17A07ECE-DD63-4D33-9672-C6C189F09050}" type="presOf" srcId="{B5BAA039-5C54-4BA2-82FA-F3D39085FDD4}" destId="{4386BC5E-566B-4FBA-9542-8A4E5797F397}" srcOrd="0" destOrd="0" presId="urn:microsoft.com/office/officeart/2005/8/layout/cycle2"/>
    <dgm:cxn modelId="{A41566E6-3CA5-479D-829F-C1C6A0BA1226}" type="presOf" srcId="{6D996ADC-87ED-411E-9CF1-39D53FA82410}" destId="{8D7DFC47-2E2C-4082-9DEF-FAC06AA75A7D}" srcOrd="0" destOrd="0" presId="urn:microsoft.com/office/officeart/2005/8/layout/cycle2"/>
    <dgm:cxn modelId="{339B2BF7-B0D9-4A6A-B7C7-3148E05C453A}" type="presOf" srcId="{874518A2-F5E8-4C5C-8A6E-15602E9AEEF8}" destId="{7C596B86-22E4-4246-971C-40CC5A1E32B8}" srcOrd="1" destOrd="0" presId="urn:microsoft.com/office/officeart/2005/8/layout/cycle2"/>
    <dgm:cxn modelId="{AE10F2F9-402C-40FC-A15E-CE84300C27C2}" type="presOf" srcId="{98C31606-96BE-475A-A6E6-3090C984A5D0}" destId="{F7F2A441-25ED-409F-A6BD-2B92580F2662}" srcOrd="0" destOrd="0" presId="urn:microsoft.com/office/officeart/2005/8/layout/cycle2"/>
    <dgm:cxn modelId="{0605DCC3-4638-4DB6-948C-BD880243B19B}" type="presParOf" srcId="{8D7DFC47-2E2C-4082-9DEF-FAC06AA75A7D}" destId="{F7F2A441-25ED-409F-A6BD-2B92580F2662}" srcOrd="0" destOrd="0" presId="urn:microsoft.com/office/officeart/2005/8/layout/cycle2"/>
    <dgm:cxn modelId="{C6082F11-2C1B-4010-A39E-7061415C0A7D}" type="presParOf" srcId="{8D7DFC47-2E2C-4082-9DEF-FAC06AA75A7D}" destId="{02AF6B17-4C17-407F-A64F-B234A5E3D89E}" srcOrd="1" destOrd="0" presId="urn:microsoft.com/office/officeart/2005/8/layout/cycle2"/>
    <dgm:cxn modelId="{BCF9ECB4-F03C-4E02-9FC0-82F50AF2BE14}" type="presParOf" srcId="{02AF6B17-4C17-407F-A64F-B234A5E3D89E}" destId="{96899E14-FCE2-4060-88EE-9C8D4554B0DB}" srcOrd="0" destOrd="0" presId="urn:microsoft.com/office/officeart/2005/8/layout/cycle2"/>
    <dgm:cxn modelId="{8F1B1B81-0785-4CC3-AD04-D46AD7DF2735}" type="presParOf" srcId="{8D7DFC47-2E2C-4082-9DEF-FAC06AA75A7D}" destId="{4386BC5E-566B-4FBA-9542-8A4E5797F397}" srcOrd="2" destOrd="0" presId="urn:microsoft.com/office/officeart/2005/8/layout/cycle2"/>
    <dgm:cxn modelId="{ECD65FD5-A86C-4662-9926-F524F22D5589}" type="presParOf" srcId="{8D7DFC47-2E2C-4082-9DEF-FAC06AA75A7D}" destId="{9FDE79B8-D54C-49C2-8488-60C39F5CD118}" srcOrd="3" destOrd="0" presId="urn:microsoft.com/office/officeart/2005/8/layout/cycle2"/>
    <dgm:cxn modelId="{21844D6B-6450-4EBE-B859-ACF6A3FA850E}" type="presParOf" srcId="{9FDE79B8-D54C-49C2-8488-60C39F5CD118}" destId="{8857AD93-4E8C-48B9-8570-B24B05F46289}" srcOrd="0" destOrd="0" presId="urn:microsoft.com/office/officeart/2005/8/layout/cycle2"/>
    <dgm:cxn modelId="{B4F0A832-97E5-4C25-9337-BE6D72194ED6}" type="presParOf" srcId="{8D7DFC47-2E2C-4082-9DEF-FAC06AA75A7D}" destId="{A0636EBC-95C3-4C44-8190-ADFDBDD1180F}" srcOrd="4" destOrd="0" presId="urn:microsoft.com/office/officeart/2005/8/layout/cycle2"/>
    <dgm:cxn modelId="{EC258AC8-ADAA-438E-B9A1-934C4BA8D779}" type="presParOf" srcId="{8D7DFC47-2E2C-4082-9DEF-FAC06AA75A7D}" destId="{8542AE03-BF74-4CE3-9E27-A119FA2517CC}" srcOrd="5" destOrd="0" presId="urn:microsoft.com/office/officeart/2005/8/layout/cycle2"/>
    <dgm:cxn modelId="{F38543E6-092E-4D51-A195-2CC09CBE7B89}" type="presParOf" srcId="{8542AE03-BF74-4CE3-9E27-A119FA2517CC}" destId="{3C682136-A2F9-40F4-B4C4-EA2F9E8BE1FA}" srcOrd="0" destOrd="0" presId="urn:microsoft.com/office/officeart/2005/8/layout/cycle2"/>
    <dgm:cxn modelId="{DF6B6D24-CF0E-4370-8C59-45B67EBA7107}" type="presParOf" srcId="{8D7DFC47-2E2C-4082-9DEF-FAC06AA75A7D}" destId="{90C8BA0D-9805-4330-9EB3-9714431A33F6}" srcOrd="6" destOrd="0" presId="urn:microsoft.com/office/officeart/2005/8/layout/cycle2"/>
    <dgm:cxn modelId="{CABBA630-D57E-42F6-A379-E94EB834343B}" type="presParOf" srcId="{8D7DFC47-2E2C-4082-9DEF-FAC06AA75A7D}" destId="{68A3391F-209D-4A24-868F-750B334E1DDA}" srcOrd="7" destOrd="0" presId="urn:microsoft.com/office/officeart/2005/8/layout/cycle2"/>
    <dgm:cxn modelId="{6306EAB9-186F-4226-AEB9-CF9E62AA74E2}" type="presParOf" srcId="{68A3391F-209D-4A24-868F-750B334E1DDA}" destId="{7C596B86-22E4-4246-971C-40CC5A1E32B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35F402-E61E-44D4-A8E2-7BCB64B07F17}">
      <dsp:nvSpPr>
        <dsp:cNvPr id="0" name=""/>
        <dsp:cNvSpPr/>
      </dsp:nvSpPr>
      <dsp:spPr>
        <a:xfrm>
          <a:off x="2431950" y="-5982"/>
          <a:ext cx="3282671" cy="164149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Exam papers not got back; feedback not received?</a:t>
          </a:r>
          <a:endParaRPr lang="fi-FI" sz="2000" kern="1200" dirty="0"/>
        </a:p>
      </dsp:txBody>
      <dsp:txXfrm>
        <a:off x="2912686" y="234410"/>
        <a:ext cx="2321199" cy="1160715"/>
      </dsp:txXfrm>
    </dsp:sp>
    <dsp:sp modelId="{FC20E54D-476A-411A-86D4-2FF55A0BCA85}">
      <dsp:nvSpPr>
        <dsp:cNvPr id="0" name=""/>
        <dsp:cNvSpPr/>
      </dsp:nvSpPr>
      <dsp:spPr>
        <a:xfrm rot="3203256">
          <a:off x="4655158" y="1471383"/>
          <a:ext cx="223618" cy="5540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600" kern="1200"/>
        </a:p>
      </dsp:txBody>
      <dsp:txXfrm>
        <a:off x="4668696" y="1555260"/>
        <a:ext cx="156533" cy="332404"/>
      </dsp:txXfrm>
    </dsp:sp>
    <dsp:sp modelId="{569F5568-9734-44E9-8EFC-83968BC5B0EE}">
      <dsp:nvSpPr>
        <dsp:cNvPr id="0" name=""/>
        <dsp:cNvSpPr/>
      </dsp:nvSpPr>
      <dsp:spPr>
        <a:xfrm>
          <a:off x="3958158" y="1872212"/>
          <a:ext cx="2928517" cy="151668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Girls ask for word tests ?</a:t>
          </a:r>
          <a:endParaRPr lang="fi-FI" sz="2000" kern="1200" dirty="0"/>
        </a:p>
      </dsp:txBody>
      <dsp:txXfrm>
        <a:off x="4387029" y="2094325"/>
        <a:ext cx="2070775" cy="1072454"/>
      </dsp:txXfrm>
    </dsp:sp>
    <dsp:sp modelId="{3341E095-3D1C-46BB-B484-D9A4F161741E}">
      <dsp:nvSpPr>
        <dsp:cNvPr id="0" name=""/>
        <dsp:cNvSpPr/>
      </dsp:nvSpPr>
      <dsp:spPr>
        <a:xfrm rot="10809955">
          <a:off x="3707732" y="2348839"/>
          <a:ext cx="176984" cy="5540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600" kern="1200"/>
        </a:p>
      </dsp:txBody>
      <dsp:txXfrm rot="10800000">
        <a:off x="3760827" y="2459717"/>
        <a:ext cx="123889" cy="332404"/>
      </dsp:txXfrm>
    </dsp:sp>
    <dsp:sp modelId="{EBF95547-9545-4C79-B595-82B538008638}">
      <dsp:nvSpPr>
        <dsp:cNvPr id="0" name=""/>
        <dsp:cNvSpPr/>
      </dsp:nvSpPr>
      <dsp:spPr>
        <a:xfrm>
          <a:off x="861802" y="1787873"/>
          <a:ext cx="2762463" cy="166694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Asian students in the class behave  differently:  feedback asked</a:t>
          </a:r>
          <a:endParaRPr lang="fi-FI" sz="2000" kern="1200" dirty="0"/>
        </a:p>
      </dsp:txBody>
      <dsp:txXfrm>
        <a:off x="1266355" y="2031991"/>
        <a:ext cx="1953357" cy="1178707"/>
      </dsp:txXfrm>
    </dsp:sp>
    <dsp:sp modelId="{FD6090FE-250B-4EA1-8252-07B01B2129C4}">
      <dsp:nvSpPr>
        <dsp:cNvPr id="0" name=""/>
        <dsp:cNvSpPr/>
      </dsp:nvSpPr>
      <dsp:spPr>
        <a:xfrm rot="18922378">
          <a:off x="3004931" y="1457023"/>
          <a:ext cx="274099" cy="5540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600" kern="1200"/>
        </a:p>
      </dsp:txBody>
      <dsp:txXfrm>
        <a:off x="3016785" y="1596707"/>
        <a:ext cx="191869" cy="3324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35F402-E61E-44D4-A8E2-7BCB64B07F17}">
      <dsp:nvSpPr>
        <dsp:cNvPr id="0" name=""/>
        <dsp:cNvSpPr/>
      </dsp:nvSpPr>
      <dsp:spPr>
        <a:xfrm>
          <a:off x="2719776" y="28593"/>
          <a:ext cx="2736310" cy="144861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kern="1200" dirty="0" err="1"/>
            <a:t>Diagnostic</a:t>
          </a:r>
          <a:r>
            <a:rPr lang="fi-FI" sz="2600" kern="1200" dirty="0"/>
            <a:t> </a:t>
          </a:r>
          <a:r>
            <a:rPr lang="fi-FI" sz="2600" kern="1200" dirty="0" err="1"/>
            <a:t>assessement</a:t>
          </a:r>
          <a:endParaRPr lang="fi-FI" sz="2600" kern="1200" dirty="0"/>
        </a:p>
      </dsp:txBody>
      <dsp:txXfrm>
        <a:off x="3120499" y="240738"/>
        <a:ext cx="1934864" cy="1024328"/>
      </dsp:txXfrm>
    </dsp:sp>
    <dsp:sp modelId="{FC20E54D-476A-411A-86D4-2FF55A0BCA85}">
      <dsp:nvSpPr>
        <dsp:cNvPr id="0" name=""/>
        <dsp:cNvSpPr/>
      </dsp:nvSpPr>
      <dsp:spPr>
        <a:xfrm rot="2669672">
          <a:off x="4766075" y="1268502"/>
          <a:ext cx="190880" cy="4889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2100" kern="1200"/>
        </a:p>
      </dsp:txBody>
      <dsp:txXfrm>
        <a:off x="4774283" y="1346218"/>
        <a:ext cx="133616" cy="293344"/>
      </dsp:txXfrm>
    </dsp:sp>
    <dsp:sp modelId="{569F5568-9734-44E9-8EFC-83968BC5B0EE}">
      <dsp:nvSpPr>
        <dsp:cNvPr id="0" name=""/>
        <dsp:cNvSpPr/>
      </dsp:nvSpPr>
      <dsp:spPr>
        <a:xfrm>
          <a:off x="4404053" y="1538672"/>
          <a:ext cx="2441675" cy="144861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kern="1200"/>
            <a:t>Formative assessment</a:t>
          </a:r>
          <a:endParaRPr lang="fi-FI" sz="2600" kern="1200" dirty="0"/>
        </a:p>
      </dsp:txBody>
      <dsp:txXfrm>
        <a:off x="4761628" y="1750817"/>
        <a:ext cx="1726525" cy="1024328"/>
      </dsp:txXfrm>
    </dsp:sp>
    <dsp:sp modelId="{3341E095-3D1C-46BB-B484-D9A4F161741E}">
      <dsp:nvSpPr>
        <dsp:cNvPr id="0" name=""/>
        <dsp:cNvSpPr/>
      </dsp:nvSpPr>
      <dsp:spPr>
        <a:xfrm rot="8100000">
          <a:off x="4770304" y="2772134"/>
          <a:ext cx="201958" cy="4889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2100" kern="1200"/>
        </a:p>
      </dsp:txBody>
      <dsp:txXfrm rot="10800000">
        <a:off x="4822018" y="2848495"/>
        <a:ext cx="141371" cy="293344"/>
      </dsp:txXfrm>
    </dsp:sp>
    <dsp:sp modelId="{8931A6D6-FBE0-42BF-ACC4-F8019A22009B}">
      <dsp:nvSpPr>
        <dsp:cNvPr id="0" name=""/>
        <dsp:cNvSpPr/>
      </dsp:nvSpPr>
      <dsp:spPr>
        <a:xfrm>
          <a:off x="2674637" y="3075632"/>
          <a:ext cx="2826587" cy="144861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kern="1200" dirty="0" err="1"/>
            <a:t>Summative</a:t>
          </a:r>
          <a:r>
            <a:rPr lang="fi-FI" sz="2600" kern="1200" dirty="0"/>
            <a:t> </a:t>
          </a:r>
          <a:r>
            <a:rPr lang="fi-FI" sz="2600" kern="1200" dirty="0" err="1"/>
            <a:t>assessment</a:t>
          </a:r>
          <a:endParaRPr lang="fi-FI" sz="2600" kern="1200" dirty="0"/>
        </a:p>
      </dsp:txBody>
      <dsp:txXfrm>
        <a:off x="3088581" y="3287777"/>
        <a:ext cx="1998699" cy="1024328"/>
      </dsp:txXfrm>
    </dsp:sp>
    <dsp:sp modelId="{6CE4953A-8C93-4DB6-B799-1EE27A0C2DB2}">
      <dsp:nvSpPr>
        <dsp:cNvPr id="0" name=""/>
        <dsp:cNvSpPr/>
      </dsp:nvSpPr>
      <dsp:spPr>
        <a:xfrm rot="13500000">
          <a:off x="3205234" y="2776580"/>
          <a:ext cx="207580" cy="4889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2100" kern="1200"/>
        </a:p>
      </dsp:txBody>
      <dsp:txXfrm rot="10800000">
        <a:off x="3258388" y="2896379"/>
        <a:ext cx="145306" cy="293344"/>
      </dsp:txXfrm>
    </dsp:sp>
    <dsp:sp modelId="{4A93F861-6F1B-40B5-8316-0EF813E31E68}">
      <dsp:nvSpPr>
        <dsp:cNvPr id="0" name=""/>
        <dsp:cNvSpPr/>
      </dsp:nvSpPr>
      <dsp:spPr>
        <a:xfrm>
          <a:off x="1383870" y="1538672"/>
          <a:ext cx="2334202" cy="144861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kern="1200" dirty="0" err="1"/>
            <a:t>Prognostic</a:t>
          </a:r>
          <a:r>
            <a:rPr lang="fi-FI" sz="2600" kern="1200" dirty="0"/>
            <a:t> </a:t>
          </a:r>
          <a:r>
            <a:rPr lang="fi-FI" sz="2600" kern="1200" dirty="0" err="1"/>
            <a:t>assessment</a:t>
          </a:r>
          <a:endParaRPr lang="fi-FI" sz="2600" kern="1200" dirty="0"/>
        </a:p>
      </dsp:txBody>
      <dsp:txXfrm>
        <a:off x="1725706" y="1750817"/>
        <a:ext cx="1650530" cy="1024328"/>
      </dsp:txXfrm>
    </dsp:sp>
    <dsp:sp modelId="{D763D3EB-781A-44D2-952C-87711BC4E3B0}">
      <dsp:nvSpPr>
        <dsp:cNvPr id="0" name=""/>
        <dsp:cNvSpPr/>
      </dsp:nvSpPr>
      <dsp:spPr>
        <a:xfrm rot="18930328">
          <a:off x="3204290" y="1280019"/>
          <a:ext cx="196672" cy="4889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2100" kern="1200"/>
        </a:p>
      </dsp:txBody>
      <dsp:txXfrm>
        <a:off x="3212747" y="1398477"/>
        <a:ext cx="137670" cy="2933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F2A441-25ED-409F-A6BD-2B92580F2662}">
      <dsp:nvSpPr>
        <dsp:cNvPr id="0" name=""/>
        <dsp:cNvSpPr/>
      </dsp:nvSpPr>
      <dsp:spPr>
        <a:xfrm>
          <a:off x="2553842" y="190251"/>
          <a:ext cx="2957203" cy="188233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“I am not as good as I thought I was” </a:t>
          </a:r>
          <a:endParaRPr lang="fi-FI" sz="2600" kern="1200" dirty="0"/>
        </a:p>
      </dsp:txBody>
      <dsp:txXfrm>
        <a:off x="2986914" y="465912"/>
        <a:ext cx="2091059" cy="1331012"/>
      </dsp:txXfrm>
    </dsp:sp>
    <dsp:sp modelId="{02AF6B17-4C17-407F-A64F-B234A5E3D89E}">
      <dsp:nvSpPr>
        <dsp:cNvPr id="0" name=""/>
        <dsp:cNvSpPr/>
      </dsp:nvSpPr>
      <dsp:spPr>
        <a:xfrm rot="2497311">
          <a:off x="4931449" y="1704071"/>
          <a:ext cx="205980" cy="6352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2100" kern="1200"/>
        </a:p>
      </dsp:txBody>
      <dsp:txXfrm>
        <a:off x="4939249" y="1810606"/>
        <a:ext cx="144186" cy="381173"/>
      </dsp:txXfrm>
    </dsp:sp>
    <dsp:sp modelId="{4386BC5E-566B-4FBA-9542-8A4E5797F397}">
      <dsp:nvSpPr>
        <dsp:cNvPr id="0" name=""/>
        <dsp:cNvSpPr/>
      </dsp:nvSpPr>
      <dsp:spPr>
        <a:xfrm>
          <a:off x="4464331" y="1998795"/>
          <a:ext cx="3207120" cy="188233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“There is little real dialogue between students and teachers” </a:t>
          </a:r>
          <a:endParaRPr lang="fi-FI" sz="2000" kern="1200" dirty="0"/>
        </a:p>
      </dsp:txBody>
      <dsp:txXfrm>
        <a:off x="4934003" y="2274456"/>
        <a:ext cx="2267776" cy="1331012"/>
      </dsp:txXfrm>
    </dsp:sp>
    <dsp:sp modelId="{9FDE79B8-D54C-49C2-8488-60C39F5CD118}">
      <dsp:nvSpPr>
        <dsp:cNvPr id="0" name=""/>
        <dsp:cNvSpPr/>
      </dsp:nvSpPr>
      <dsp:spPr>
        <a:xfrm rot="8098594">
          <a:off x="4909794" y="3629993"/>
          <a:ext cx="302494" cy="6352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2100" kern="1200"/>
        </a:p>
      </dsp:txBody>
      <dsp:txXfrm rot="10800000">
        <a:off x="4987239" y="3724953"/>
        <a:ext cx="211746" cy="381173"/>
      </dsp:txXfrm>
    </dsp:sp>
    <dsp:sp modelId="{A0636EBC-95C3-4C44-8190-ADFDBDD1180F}">
      <dsp:nvSpPr>
        <dsp:cNvPr id="0" name=""/>
        <dsp:cNvSpPr/>
      </dsp:nvSpPr>
      <dsp:spPr>
        <a:xfrm>
          <a:off x="2659572" y="3997591"/>
          <a:ext cx="2822315" cy="188233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 dirty="0" err="1"/>
            <a:t>Assumptions</a:t>
          </a:r>
          <a:r>
            <a:rPr lang="fi-FI" sz="2000" kern="1200" dirty="0"/>
            <a:t> of </a:t>
          </a:r>
          <a:r>
            <a:rPr lang="fi-FI" sz="2000" kern="1200" dirty="0" err="1"/>
            <a:t>what</a:t>
          </a:r>
          <a:r>
            <a:rPr lang="fi-FI" sz="2000" kern="1200" dirty="0"/>
            <a:t> is happening in </a:t>
          </a:r>
          <a:r>
            <a:rPr lang="fi-FI" sz="2000" kern="1200" dirty="0" err="1"/>
            <a:t>the</a:t>
          </a:r>
          <a:r>
            <a:rPr lang="fi-FI" sz="2000" kern="1200" dirty="0"/>
            <a:t> </a:t>
          </a:r>
          <a:r>
            <a:rPr lang="fi-FI" sz="2000" kern="1200" dirty="0" err="1"/>
            <a:t>classromm</a:t>
          </a:r>
          <a:endParaRPr lang="fi-FI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 dirty="0"/>
            <a:t>”</a:t>
          </a:r>
          <a:r>
            <a:rPr lang="fi-FI" sz="2000" kern="1200" dirty="0" err="1"/>
            <a:t>Teacher</a:t>
          </a:r>
          <a:r>
            <a:rPr lang="fi-FI" sz="2000" kern="1200" dirty="0"/>
            <a:t> </a:t>
          </a:r>
          <a:r>
            <a:rPr lang="fi-FI" sz="2000" kern="1200" dirty="0" err="1"/>
            <a:t>talk</a:t>
          </a:r>
          <a:r>
            <a:rPr lang="fi-FI" sz="2000" kern="1200" dirty="0"/>
            <a:t>”</a:t>
          </a:r>
        </a:p>
      </dsp:txBody>
      <dsp:txXfrm>
        <a:off x="3072890" y="4273252"/>
        <a:ext cx="1995679" cy="1331012"/>
      </dsp:txXfrm>
    </dsp:sp>
    <dsp:sp modelId="{8542AE03-BF74-4CE3-9E27-A119FA2517CC}">
      <dsp:nvSpPr>
        <dsp:cNvPr id="0" name=""/>
        <dsp:cNvSpPr/>
      </dsp:nvSpPr>
      <dsp:spPr>
        <a:xfrm rot="13501406">
          <a:off x="2949361" y="3646671"/>
          <a:ext cx="295442" cy="6352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2100" kern="1200"/>
        </a:p>
      </dsp:txBody>
      <dsp:txXfrm rot="10800000">
        <a:off x="3025001" y="3805077"/>
        <a:ext cx="206809" cy="381173"/>
      </dsp:txXfrm>
    </dsp:sp>
    <dsp:sp modelId="{90C8BA0D-9805-4330-9EB3-9714431A33F6}">
      <dsp:nvSpPr>
        <dsp:cNvPr id="0" name=""/>
        <dsp:cNvSpPr/>
      </dsp:nvSpPr>
      <dsp:spPr>
        <a:xfrm>
          <a:off x="393443" y="1998795"/>
          <a:ext cx="3360248" cy="188233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Traditional, very formal classes were preferred when approaching the final exam</a:t>
          </a:r>
          <a:endParaRPr lang="fi-FI" sz="2000" kern="1200" dirty="0"/>
        </a:p>
      </dsp:txBody>
      <dsp:txXfrm>
        <a:off x="885540" y="2274456"/>
        <a:ext cx="2376054" cy="1331012"/>
      </dsp:txXfrm>
    </dsp:sp>
    <dsp:sp modelId="{68A3391F-209D-4A24-868F-750B334E1DDA}">
      <dsp:nvSpPr>
        <dsp:cNvPr id="0" name=""/>
        <dsp:cNvSpPr/>
      </dsp:nvSpPr>
      <dsp:spPr>
        <a:xfrm rot="19037104">
          <a:off x="2975936" y="1706592"/>
          <a:ext cx="178952" cy="6352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2100" kern="1200"/>
        </a:p>
      </dsp:txBody>
      <dsp:txXfrm>
        <a:off x="2983056" y="1851858"/>
        <a:ext cx="125266" cy="3811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13ADEF-1232-40E6-AA0C-2DC4E3D89003}" type="datetimeFigureOut">
              <a:rPr lang="en-GB" smtClean="0"/>
              <a:pPr/>
              <a:t>18/01/2018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E719B-CAD1-4CDF-AC07-FD62E51C143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66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National Core Curricula for Secondary Schools were reformed in 2014 - 2015 and the local curricula based on the new national core curricula have come into effect on 1 August 2015 and 2016.</a:t>
            </a:r>
            <a:endParaRPr lang="fi-FI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331FA-3265-4200-B9B3-A040E3FBDB51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4358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lower order thinking skills towards higher order thinking skills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5E719B-CAD1-4CDF-AC07-FD62E51C143C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878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Participatory action research project: Affordances of the dialogical learning environment (integration of formal and informal and previous learning: learning path)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5E719B-CAD1-4CDF-AC07-FD62E51C143C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575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“The more the student becomes the teacher and the more the teacher becomes the learner” the more successful the achievement outcomes. (Hattie) </a:t>
            </a:r>
            <a:endParaRPr lang="fi-FI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Dialogical approach requires support for learners’ autonomy, the ability to work independently and self-assessment skills.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explore and analyze learning in the dialogical environment to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finParticipatory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action research project: Affordances of the dialogical learning environment (integration of formal and informal and previous learning: learning path)d its affordances for learning English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5E719B-CAD1-4CDF-AC07-FD62E51C143C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503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4E21-51E1-4AAB-931E-785DA9B52B9D}" type="datetimeFigureOut">
              <a:rPr lang="en-GB" smtClean="0"/>
              <a:pPr/>
              <a:t>18/01/2018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48AB-E565-412B-9D95-9B07D6A4F3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4E21-51E1-4AAB-931E-785DA9B52B9D}" type="datetimeFigureOut">
              <a:rPr lang="en-GB" smtClean="0"/>
              <a:pPr/>
              <a:t>18/01/2018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48AB-E565-412B-9D95-9B07D6A4F3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4E21-51E1-4AAB-931E-785DA9B52B9D}" type="datetimeFigureOut">
              <a:rPr lang="en-GB" smtClean="0"/>
              <a:pPr/>
              <a:t>18/01/2018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48AB-E565-412B-9D95-9B07D6A4F3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4E21-51E1-4AAB-931E-785DA9B52B9D}" type="datetimeFigureOut">
              <a:rPr lang="en-GB" smtClean="0"/>
              <a:pPr/>
              <a:t>18/01/2018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48AB-E565-412B-9D95-9B07D6A4F3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4E21-51E1-4AAB-931E-785DA9B52B9D}" type="datetimeFigureOut">
              <a:rPr lang="en-GB" smtClean="0"/>
              <a:pPr/>
              <a:t>18/01/2018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48AB-E565-412B-9D95-9B07D6A4F3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4E21-51E1-4AAB-931E-785DA9B52B9D}" type="datetimeFigureOut">
              <a:rPr lang="en-GB" smtClean="0"/>
              <a:pPr/>
              <a:t>18/01/2018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48AB-E565-412B-9D95-9B07D6A4F3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4E21-51E1-4AAB-931E-785DA9B52B9D}" type="datetimeFigureOut">
              <a:rPr lang="en-GB" smtClean="0"/>
              <a:pPr/>
              <a:t>18/01/2018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48AB-E565-412B-9D95-9B07D6A4F3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4E21-51E1-4AAB-931E-785DA9B52B9D}" type="datetimeFigureOut">
              <a:rPr lang="en-GB" smtClean="0"/>
              <a:pPr/>
              <a:t>18/01/2018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48AB-E565-412B-9D95-9B07D6A4F3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4E21-51E1-4AAB-931E-785DA9B52B9D}" type="datetimeFigureOut">
              <a:rPr lang="en-GB" smtClean="0"/>
              <a:pPr/>
              <a:t>18/01/2018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48AB-E565-412B-9D95-9B07D6A4F3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4E21-51E1-4AAB-931E-785DA9B52B9D}" type="datetimeFigureOut">
              <a:rPr lang="en-GB" smtClean="0"/>
              <a:pPr/>
              <a:t>18/01/2018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48AB-E565-412B-9D95-9B07D6A4F3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4E21-51E1-4AAB-931E-785DA9B52B9D}" type="datetimeFigureOut">
              <a:rPr lang="en-GB" smtClean="0"/>
              <a:pPr/>
              <a:t>18/01/2018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48AB-E565-412B-9D95-9B07D6A4F3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94E21-51E1-4AAB-931E-785DA9B52B9D}" type="datetimeFigureOut">
              <a:rPr lang="en-GB" smtClean="0"/>
              <a:pPr/>
              <a:t>18/01/2018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248AB-E565-412B-9D95-9B07D6A4F3F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1.xml"/><Relationship Id="rId7" Type="http://schemas.openxmlformats.org/officeDocument/2006/relationships/hyperlink" Target="https://vignette.wikia.nocookie.net/phobia/images/e/e0/Red-Question-Mark.jpg/revision/latest?cb=20171108063335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AutoShape 4" descr="Kuvahaun tulos haulle picture of assessment"/>
          <p:cNvSpPr>
            <a:spLocks noGrp="1" noChangeAspect="1" noChangeArrowheads="1"/>
          </p:cNvSpPr>
          <p:nvPr>
            <p:ph type="subTitle"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endParaRPr lang="fi-FI" dirty="0"/>
          </a:p>
          <a:p>
            <a:r>
              <a:rPr lang="fi-FI" sz="5200" b="1" dirty="0">
                <a:solidFill>
                  <a:schemeClr val="tx1"/>
                </a:solidFill>
              </a:rPr>
              <a:t>Learning </a:t>
            </a:r>
            <a:r>
              <a:rPr lang="fi-FI" sz="5200" b="1" dirty="0" err="1">
                <a:solidFill>
                  <a:schemeClr val="tx1"/>
                </a:solidFill>
              </a:rPr>
              <a:t>pathways</a:t>
            </a:r>
            <a:r>
              <a:rPr lang="fi-FI" sz="5200" b="1" dirty="0">
                <a:solidFill>
                  <a:schemeClr val="tx1"/>
                </a:solidFill>
              </a:rPr>
              <a:t> – </a:t>
            </a:r>
            <a:r>
              <a:rPr lang="fi-FI" sz="5200" b="1" dirty="0" err="1">
                <a:solidFill>
                  <a:schemeClr val="tx1"/>
                </a:solidFill>
              </a:rPr>
              <a:t>Autonomous</a:t>
            </a:r>
            <a:r>
              <a:rPr lang="fi-FI" sz="5200" b="1" dirty="0">
                <a:solidFill>
                  <a:schemeClr val="tx1"/>
                </a:solidFill>
              </a:rPr>
              <a:t> </a:t>
            </a:r>
            <a:r>
              <a:rPr lang="fi-FI" sz="5200" b="1" dirty="0" err="1">
                <a:solidFill>
                  <a:schemeClr val="tx1"/>
                </a:solidFill>
              </a:rPr>
              <a:t>learners</a:t>
            </a:r>
            <a:r>
              <a:rPr lang="fi-FI" sz="5200" b="1" dirty="0">
                <a:solidFill>
                  <a:schemeClr val="tx1"/>
                </a:solidFill>
              </a:rPr>
              <a:t> – </a:t>
            </a:r>
            <a:r>
              <a:rPr lang="fi-FI" sz="5200" b="1" dirty="0" err="1">
                <a:solidFill>
                  <a:schemeClr val="tx1"/>
                </a:solidFill>
              </a:rPr>
              <a:t>Assessment</a:t>
            </a:r>
            <a:endParaRPr lang="fi-FI" sz="5200" b="1" dirty="0">
              <a:solidFill>
                <a:schemeClr val="tx1"/>
              </a:solidFill>
            </a:endParaRPr>
          </a:p>
          <a:p>
            <a:r>
              <a:rPr lang="fi-FI" sz="2300" b="1" dirty="0">
                <a:solidFill>
                  <a:schemeClr val="tx1"/>
                </a:solidFill>
              </a:rPr>
              <a:t>Anne Ontero</a:t>
            </a:r>
          </a:p>
          <a:p>
            <a:r>
              <a:rPr lang="fi-FI" sz="2300" b="1" dirty="0" err="1">
                <a:solidFill>
                  <a:schemeClr val="tx1"/>
                </a:solidFill>
              </a:rPr>
              <a:t>Graz</a:t>
            </a:r>
            <a:r>
              <a:rPr lang="fi-FI" sz="2300" b="1" dirty="0">
                <a:solidFill>
                  <a:schemeClr val="tx1"/>
                </a:solidFill>
              </a:rPr>
              <a:t>, </a:t>
            </a:r>
            <a:r>
              <a:rPr lang="fi-FI" sz="2300" b="1" dirty="0" err="1">
                <a:solidFill>
                  <a:schemeClr val="tx1"/>
                </a:solidFill>
              </a:rPr>
              <a:t>January</a:t>
            </a:r>
            <a:r>
              <a:rPr lang="fi-FI" sz="2300" b="1" dirty="0">
                <a:solidFill>
                  <a:schemeClr val="tx1"/>
                </a:solidFill>
              </a:rPr>
              <a:t> 2018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484784"/>
            <a:ext cx="4104456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649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graphicFrame>
        <p:nvGraphicFramePr>
          <p:cNvPr id="4" name="Sisällön paikkamerkki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9353019"/>
              </p:ext>
            </p:extLst>
          </p:nvPr>
        </p:nvGraphicFramePr>
        <p:xfrm>
          <a:off x="469831" y="1988840"/>
          <a:ext cx="8229600" cy="3777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Kuva 5" descr="File:Red-Question-Mark.jpg">
            <a:hlinkClick r:id="rId7"/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40357"/>
            <a:ext cx="3744416" cy="1560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716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taught and what is tested ?</a:t>
            </a:r>
            <a:endParaRPr lang="fi-FI" dirty="0"/>
          </a:p>
        </p:txBody>
      </p:sp>
      <p:pic>
        <p:nvPicPr>
          <p:cNvPr id="2050" name="Picture 2" descr="Kuvahaun tulos haulle Anderson and Krathwohl – Bloom’s Taxonomy Revised picture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838" y="1528387"/>
            <a:ext cx="6532530" cy="3802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6883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48AB-E565-412B-9D95-9B07D6A4F3F3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028384" y="6401221"/>
            <a:ext cx="792088" cy="41215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rgbClr val="0000FF"/>
                </a:solidFill>
                <a:latin typeface="Arial Black" pitchFamily="34" charset="0"/>
              </a:rPr>
              <a:t>o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f 20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5496" y="6741368"/>
            <a:ext cx="8712968" cy="0"/>
          </a:xfrm>
          <a:prstGeom prst="line">
            <a:avLst/>
          </a:prstGeom>
          <a:ln w="222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/>
          <p:cNvSpPr txBox="1">
            <a:spLocks/>
          </p:cNvSpPr>
          <p:nvPr/>
        </p:nvSpPr>
        <p:spPr>
          <a:xfrm>
            <a:off x="7884368" y="6401221"/>
            <a:ext cx="432048" cy="41215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C248AB-E565-412B-9D95-9B07D6A4F3F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034" y="190499"/>
            <a:ext cx="6991350" cy="6200775"/>
          </a:xfrm>
          <a:prstGeom prst="rect">
            <a:avLst/>
          </a:prstGeom>
        </p:spPr>
      </p:pic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Dialogical Learning Environment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sz="2200" dirty="0"/>
              <a:t>The more the student becomes the teacher and the more the teacher becomes the learner the more successful the </a:t>
            </a:r>
            <a:r>
              <a:rPr lang="en-US" sz="2200"/>
              <a:t>achievement outcomes. </a:t>
            </a:r>
            <a:endParaRPr lang="en-US" sz="2200" dirty="0">
              <a:solidFill>
                <a:srgbClr val="0000FF"/>
              </a:solidFill>
            </a:endParaRPr>
          </a:p>
        </p:txBody>
      </p:sp>
      <p:pic>
        <p:nvPicPr>
          <p:cNvPr id="2" name="Sisällön paikkamerkki 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14" y="1340768"/>
            <a:ext cx="8498344" cy="4553848"/>
          </a:xfrm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8028384" y="6401221"/>
            <a:ext cx="792088" cy="41215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rgbClr val="0000FF"/>
                </a:solidFill>
                <a:latin typeface="Arial Black" pitchFamily="34" charset="0"/>
              </a:rPr>
              <a:t>o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f 20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5496" y="6741368"/>
            <a:ext cx="8712968" cy="0"/>
          </a:xfrm>
          <a:prstGeom prst="line">
            <a:avLst/>
          </a:prstGeom>
          <a:ln w="222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 txBox="1">
            <a:spLocks/>
          </p:cNvSpPr>
          <p:nvPr/>
        </p:nvSpPr>
        <p:spPr>
          <a:xfrm>
            <a:off x="7884368" y="6401221"/>
            <a:ext cx="432048" cy="41215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C248AB-E565-412B-9D95-9B07D6A4F3F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Self-assessment and learning</a:t>
            </a:r>
            <a:endParaRPr lang="fi-FI" dirty="0"/>
          </a:p>
        </p:txBody>
      </p:sp>
      <p:pic>
        <p:nvPicPr>
          <p:cNvPr id="3074" name="Picture 2" descr="Kuvahaun tulos haulle self assessment pictur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813" y="1600200"/>
            <a:ext cx="4304373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5663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Assessment</a:t>
            </a:r>
            <a:r>
              <a:rPr lang="fi-FI" dirty="0"/>
              <a:t>?</a:t>
            </a:r>
          </a:p>
        </p:txBody>
      </p:sp>
      <p:graphicFrame>
        <p:nvGraphicFramePr>
          <p:cNvPr id="4" name="Sisällön paikkamerkki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686617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2696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143000" y="1600200"/>
            <a:ext cx="73914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028384" y="6401221"/>
            <a:ext cx="792088" cy="41215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rgbClr val="0000FF"/>
                </a:solidFill>
                <a:latin typeface="Arial Black" pitchFamily="34" charset="0"/>
              </a:rPr>
              <a:t>o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f 20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5496" y="6741368"/>
            <a:ext cx="8712968" cy="0"/>
          </a:xfrm>
          <a:prstGeom prst="line">
            <a:avLst/>
          </a:prstGeom>
          <a:ln w="222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 txBox="1">
            <a:spLocks/>
          </p:cNvSpPr>
          <p:nvPr/>
        </p:nvSpPr>
        <p:spPr>
          <a:xfrm>
            <a:off x="7884368" y="6401221"/>
            <a:ext cx="432048" cy="41215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C248AB-E565-412B-9D95-9B07D6A4F3F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graphicFrame>
        <p:nvGraphicFramePr>
          <p:cNvPr id="13" name="Kaaviokuva 12"/>
          <p:cNvGraphicFramePr/>
          <p:nvPr>
            <p:extLst>
              <p:ext uri="{D42A27DB-BD31-4B8C-83A1-F6EECF244321}">
                <p14:modId xmlns:p14="http://schemas.microsoft.com/office/powerpoint/2010/main" val="2690438187"/>
              </p:ext>
            </p:extLst>
          </p:nvPr>
        </p:nvGraphicFramePr>
        <p:xfrm>
          <a:off x="539552" y="404664"/>
          <a:ext cx="8064896" cy="58799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0</TotalTime>
  <Words>279</Words>
  <Application>Microsoft Office PowerPoint</Application>
  <PresentationFormat>On-screen Show (4:3)</PresentationFormat>
  <Paragraphs>38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Arial Black</vt:lpstr>
      <vt:lpstr>Calibri</vt:lpstr>
      <vt:lpstr>Office Theme</vt:lpstr>
      <vt:lpstr>PowerPoint Presentation</vt:lpstr>
      <vt:lpstr>PowerPoint Presentation</vt:lpstr>
      <vt:lpstr>What is taught and what is tested ?</vt:lpstr>
      <vt:lpstr>PowerPoint Presentation</vt:lpstr>
      <vt:lpstr>Dialogical Learning Environment The more the student becomes the teacher and the more the teacher becomes the learner the more successful the achievement outcomes. </vt:lpstr>
      <vt:lpstr>Self-assessment and learning</vt:lpstr>
      <vt:lpstr>Assessment?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NONE</dc:creator>
  <cp:lastModifiedBy>work</cp:lastModifiedBy>
  <cp:revision>136</cp:revision>
  <dcterms:created xsi:type="dcterms:W3CDTF">2014-04-08T00:19:39Z</dcterms:created>
  <dcterms:modified xsi:type="dcterms:W3CDTF">2018-01-18T09:40:31Z</dcterms:modified>
</cp:coreProperties>
</file>